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sldIdLst>
    <p:sldId id="256" r:id="rId5"/>
    <p:sldId id="261" r:id="rId6"/>
    <p:sldId id="257" r:id="rId7"/>
    <p:sldId id="268" r:id="rId8"/>
    <p:sldId id="258" r:id="rId9"/>
    <p:sldId id="263" r:id="rId10"/>
    <p:sldId id="264" r:id="rId11"/>
    <p:sldId id="269" r:id="rId12"/>
    <p:sldId id="262" r:id="rId13"/>
    <p:sldId id="266" r:id="rId14"/>
    <p:sldId id="267" r:id="rId15"/>
    <p:sldId id="259" r:id="rId16"/>
    <p:sldId id="271" r:id="rId17"/>
    <p:sldId id="272" r:id="rId18"/>
    <p:sldId id="273" r:id="rId19"/>
    <p:sldId id="274" r:id="rId20"/>
    <p:sldId id="292" r:id="rId21"/>
    <p:sldId id="293" r:id="rId22"/>
    <p:sldId id="291" r:id="rId23"/>
    <p:sldId id="290" r:id="rId24"/>
    <p:sldId id="279" r:id="rId25"/>
    <p:sldId id="281" r:id="rId26"/>
    <p:sldId id="280" r:id="rId27"/>
    <p:sldId id="282" r:id="rId28"/>
    <p:sldId id="284" r:id="rId29"/>
    <p:sldId id="285" r:id="rId30"/>
    <p:sldId id="288" r:id="rId31"/>
    <p:sldId id="286" r:id="rId32"/>
    <p:sldId id="287" r:id="rId33"/>
    <p:sldId id="289" r:id="rId34"/>
    <p:sldId id="277" r:id="rId35"/>
    <p:sldId id="2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F6FE7D-8099-4BDC-9D8E-786B71ACFA77}" v="2" dt="2024-11-15T19:11:46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MacMinn" userId="89bddfdaf3d73431" providerId="LiveId" clId="{9CF6FE7D-8099-4BDC-9D8E-786B71ACFA77}"/>
    <pc:docChg chg="modSld">
      <pc:chgData name="Maria MacMinn" userId="89bddfdaf3d73431" providerId="LiveId" clId="{9CF6FE7D-8099-4BDC-9D8E-786B71ACFA77}" dt="2024-11-15T19:11:46.246" v="1" actId="113"/>
      <pc:docMkLst>
        <pc:docMk/>
      </pc:docMkLst>
      <pc:sldChg chg="modSp">
        <pc:chgData name="Maria MacMinn" userId="89bddfdaf3d73431" providerId="LiveId" clId="{9CF6FE7D-8099-4BDC-9D8E-786B71ACFA77}" dt="2024-11-15T19:11:46.246" v="1" actId="113"/>
        <pc:sldMkLst>
          <pc:docMk/>
          <pc:sldMk cId="875273910" sldId="288"/>
        </pc:sldMkLst>
        <pc:graphicFrameChg chg="mod">
          <ac:chgData name="Maria MacMinn" userId="89bddfdaf3d73431" providerId="LiveId" clId="{9CF6FE7D-8099-4BDC-9D8E-786B71ACFA77}" dt="2024-11-15T19:11:46.246" v="1" actId="113"/>
          <ac:graphicFrameMkLst>
            <pc:docMk/>
            <pc:sldMk cId="875273910" sldId="288"/>
            <ac:graphicFrameMk id="57" creationId="{D5C81662-0312-F0E3-98D8-0FA57DF3EE3A}"/>
          </ac:graphicFrameMkLst>
        </pc:graphicFrame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D81A1-6E5F-4309-8DD2-17E27FDD884A}" type="doc">
      <dgm:prSet loTypeId="urn:microsoft.com/office/officeart/2005/8/layout/hierarchy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DE1D831-97DB-411A-AB93-C4443095C6F4}">
      <dgm:prSet custT="1"/>
      <dgm:spPr/>
      <dgm:t>
        <a:bodyPr/>
        <a:lstStyle/>
        <a:p>
          <a:r>
            <a:rPr lang="en-CA" sz="2800" b="0">
              <a:latin typeface="Arial" panose="020B0604020202020204" pitchFamily="34" charset="0"/>
              <a:cs typeface="Arial" panose="020B0604020202020204" pitchFamily="34" charset="0"/>
            </a:rPr>
            <a:t>PBLA Assessment Requirements:</a:t>
          </a:r>
          <a:endParaRPr lang="en-US" sz="2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BA5C0F-DFCC-496B-BED2-A4A46AC1C90F}" type="parTrans" cxnId="{1FCF25EE-D3E5-4DA9-B691-896DD85BA998}">
      <dgm:prSet/>
      <dgm:spPr/>
      <dgm:t>
        <a:bodyPr/>
        <a:lstStyle/>
        <a:p>
          <a:endParaRPr lang="en-US"/>
        </a:p>
      </dgm:t>
    </dgm:pt>
    <dgm:pt modelId="{86368AF3-B025-4672-A7F0-3F8DA381D290}" type="sibTrans" cxnId="{1FCF25EE-D3E5-4DA9-B691-896DD85BA998}">
      <dgm:prSet/>
      <dgm:spPr/>
      <dgm:t>
        <a:bodyPr/>
        <a:lstStyle/>
        <a:p>
          <a:endParaRPr lang="en-US"/>
        </a:p>
      </dgm:t>
    </dgm:pt>
    <dgm:pt modelId="{9F759F9E-5B6D-424C-BC1D-139A62FAF06E}">
      <dgm:prSet/>
      <dgm:spPr/>
      <dgm:t>
        <a:bodyPr/>
        <a:lstStyle/>
        <a:p>
          <a:r>
            <a:rPr lang="en-CA" b="0">
              <a:latin typeface="Arial" panose="020B0604020202020204" pitchFamily="34" charset="0"/>
              <a:cs typeface="Arial" panose="020B0604020202020204" pitchFamily="34" charset="0"/>
            </a:rPr>
            <a:t>8 to 10 artefacts for each language strand (speaking, listening, reading, writing)</a:t>
          </a:r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FD5D2-CCF0-408E-8F64-250217E97BA3}" type="parTrans" cxnId="{FA8ED373-D69A-4A35-9487-74206B003E6F}">
      <dgm:prSet/>
      <dgm:spPr/>
      <dgm:t>
        <a:bodyPr/>
        <a:lstStyle/>
        <a:p>
          <a:endParaRPr lang="en-US"/>
        </a:p>
      </dgm:t>
    </dgm:pt>
    <dgm:pt modelId="{58605931-220E-42EB-BCC8-4535385F2DF6}" type="sibTrans" cxnId="{FA8ED373-D69A-4A35-9487-74206B003E6F}">
      <dgm:prSet/>
      <dgm:spPr/>
      <dgm:t>
        <a:bodyPr/>
        <a:lstStyle/>
        <a:p>
          <a:endParaRPr lang="en-US"/>
        </a:p>
      </dgm:t>
    </dgm:pt>
    <dgm:pt modelId="{BFA8F1FA-60A8-4F2B-B13E-5CD325C92134}">
      <dgm:prSet custT="1"/>
      <dgm:spPr/>
      <dgm:t>
        <a:bodyPr/>
        <a:lstStyle/>
        <a:p>
          <a:r>
            <a:rPr lang="en-CA" sz="2400" b="0" dirty="0">
              <a:latin typeface="Arial" panose="020B0604020202020204" pitchFamily="34" charset="0"/>
              <a:cs typeface="Arial" panose="020B0604020202020204" pitchFamily="34" charset="0"/>
            </a:rPr>
            <a:t>32 - 40 in total over a 16-week semester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B47FC2-D0C6-4149-9C20-6C8BCE5837CE}" type="parTrans" cxnId="{11EFC46A-2BD9-46C6-AC47-FC865E31041E}">
      <dgm:prSet/>
      <dgm:spPr/>
      <dgm:t>
        <a:bodyPr/>
        <a:lstStyle/>
        <a:p>
          <a:endParaRPr lang="en-US"/>
        </a:p>
      </dgm:t>
    </dgm:pt>
    <dgm:pt modelId="{A5536F6C-B1EB-4115-B096-F0FA60EBA2AD}" type="sibTrans" cxnId="{11EFC46A-2BD9-46C6-AC47-FC865E31041E}">
      <dgm:prSet/>
      <dgm:spPr/>
      <dgm:t>
        <a:bodyPr/>
        <a:lstStyle/>
        <a:p>
          <a:endParaRPr lang="en-US"/>
        </a:p>
      </dgm:t>
    </dgm:pt>
    <dgm:pt modelId="{BF8239A3-01F5-4F73-9DFD-8FC2AEB7032D}">
      <dgm:prSet custT="1"/>
      <dgm:spPr/>
      <dgm:t>
        <a:bodyPr/>
        <a:lstStyle/>
        <a:p>
          <a:r>
            <a:rPr lang="en-CA" sz="2400" b="0">
              <a:latin typeface="Arial" panose="020B0604020202020204" pitchFamily="34" charset="0"/>
              <a:cs typeface="Arial" panose="020B0604020202020204" pitchFamily="34" charset="0"/>
            </a:rPr>
            <a:t>Approximately 1 artefact per strand weekly</a:t>
          </a:r>
          <a:endParaRPr lang="en-US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90EB85-2DB6-4232-935A-B02677960E46}" type="parTrans" cxnId="{79E59B97-2765-46CF-8A3D-D9EE5C2398AA}">
      <dgm:prSet/>
      <dgm:spPr/>
      <dgm:t>
        <a:bodyPr/>
        <a:lstStyle/>
        <a:p>
          <a:endParaRPr lang="en-US"/>
        </a:p>
      </dgm:t>
    </dgm:pt>
    <dgm:pt modelId="{E7F7BD86-A894-460E-B72C-139FA3724813}" type="sibTrans" cxnId="{79E59B97-2765-46CF-8A3D-D9EE5C2398AA}">
      <dgm:prSet/>
      <dgm:spPr/>
      <dgm:t>
        <a:bodyPr/>
        <a:lstStyle/>
        <a:p>
          <a:endParaRPr lang="en-US"/>
        </a:p>
      </dgm:t>
    </dgm:pt>
    <dgm:pt modelId="{5DC7BCD8-9CCB-4E6F-96E7-9BF146FC8800}" type="pres">
      <dgm:prSet presAssocID="{E81D81A1-6E5F-4309-8DD2-17E27FDD884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DE58F1-5E55-4AB0-8949-297BB5C9F759}" type="pres">
      <dgm:prSet presAssocID="{0DE1D831-97DB-411A-AB93-C4443095C6F4}" presName="hierRoot1" presStyleCnt="0"/>
      <dgm:spPr/>
    </dgm:pt>
    <dgm:pt modelId="{50DEAD42-7F64-41D8-8D9B-5FF1B9FE8CEF}" type="pres">
      <dgm:prSet presAssocID="{0DE1D831-97DB-411A-AB93-C4443095C6F4}" presName="composite" presStyleCnt="0"/>
      <dgm:spPr/>
    </dgm:pt>
    <dgm:pt modelId="{4B44BCF9-D5E0-4D59-9C1F-559B14B297E4}" type="pres">
      <dgm:prSet presAssocID="{0DE1D831-97DB-411A-AB93-C4443095C6F4}" presName="background" presStyleLbl="node0" presStyleIdx="0" presStyleCnt="1"/>
      <dgm:spPr/>
    </dgm:pt>
    <dgm:pt modelId="{4BBA0CF5-5435-4512-86EC-CAB4D1C40721}" type="pres">
      <dgm:prSet presAssocID="{0DE1D831-97DB-411A-AB93-C4443095C6F4}" presName="text" presStyleLbl="fgAcc0" presStyleIdx="0" presStyleCnt="1" custScaleX="110000" custScaleY="110000">
        <dgm:presLayoutVars>
          <dgm:chPref val="3"/>
        </dgm:presLayoutVars>
      </dgm:prSet>
      <dgm:spPr/>
    </dgm:pt>
    <dgm:pt modelId="{4DDF2B0C-5449-4DF0-926A-D2FD88A5B104}" type="pres">
      <dgm:prSet presAssocID="{0DE1D831-97DB-411A-AB93-C4443095C6F4}" presName="hierChild2" presStyleCnt="0"/>
      <dgm:spPr/>
    </dgm:pt>
    <dgm:pt modelId="{E88EF793-DA7F-4388-B62C-3DFE099937F1}" type="pres">
      <dgm:prSet presAssocID="{5D8FD5D2-CCF0-408E-8F64-250217E97BA3}" presName="Name10" presStyleLbl="parChTrans1D2" presStyleIdx="0" presStyleCnt="3"/>
      <dgm:spPr/>
    </dgm:pt>
    <dgm:pt modelId="{7D92738D-1D94-4E53-92E6-69A698360B78}" type="pres">
      <dgm:prSet presAssocID="{9F759F9E-5B6D-424C-BC1D-139A62FAF06E}" presName="hierRoot2" presStyleCnt="0"/>
      <dgm:spPr/>
    </dgm:pt>
    <dgm:pt modelId="{A09DE684-3066-4AA8-A0BE-DE8F381B7243}" type="pres">
      <dgm:prSet presAssocID="{9F759F9E-5B6D-424C-BC1D-139A62FAF06E}" presName="composite2" presStyleCnt="0"/>
      <dgm:spPr/>
    </dgm:pt>
    <dgm:pt modelId="{1BBE50D5-48E0-405C-9B66-100534B7FA69}" type="pres">
      <dgm:prSet presAssocID="{9F759F9E-5B6D-424C-BC1D-139A62FAF06E}" presName="background2" presStyleLbl="node2" presStyleIdx="0" presStyleCnt="3"/>
      <dgm:spPr/>
    </dgm:pt>
    <dgm:pt modelId="{C2BF8DC2-3C7C-4385-A2CA-65E42F95FA61}" type="pres">
      <dgm:prSet presAssocID="{9F759F9E-5B6D-424C-BC1D-139A62FAF06E}" presName="text2" presStyleLbl="fgAcc2" presStyleIdx="0" presStyleCnt="3" custScaleX="110000" custScaleY="110000">
        <dgm:presLayoutVars>
          <dgm:chPref val="3"/>
        </dgm:presLayoutVars>
      </dgm:prSet>
      <dgm:spPr/>
    </dgm:pt>
    <dgm:pt modelId="{4921500D-82B2-452C-B1BD-86A89B9B4763}" type="pres">
      <dgm:prSet presAssocID="{9F759F9E-5B6D-424C-BC1D-139A62FAF06E}" presName="hierChild3" presStyleCnt="0"/>
      <dgm:spPr/>
    </dgm:pt>
    <dgm:pt modelId="{040D9D0F-D500-4D57-842D-9FB30ADADAF8}" type="pres">
      <dgm:prSet presAssocID="{99B47FC2-D0C6-4149-9C20-6C8BCE5837CE}" presName="Name10" presStyleLbl="parChTrans1D2" presStyleIdx="1" presStyleCnt="3"/>
      <dgm:spPr/>
    </dgm:pt>
    <dgm:pt modelId="{0C99C6A3-D008-4614-8E05-6DD250B3F7C3}" type="pres">
      <dgm:prSet presAssocID="{BFA8F1FA-60A8-4F2B-B13E-5CD325C92134}" presName="hierRoot2" presStyleCnt="0"/>
      <dgm:spPr/>
    </dgm:pt>
    <dgm:pt modelId="{EB2A60C4-B6CA-4661-A425-26C96CE935E7}" type="pres">
      <dgm:prSet presAssocID="{BFA8F1FA-60A8-4F2B-B13E-5CD325C92134}" presName="composite2" presStyleCnt="0"/>
      <dgm:spPr/>
    </dgm:pt>
    <dgm:pt modelId="{8C608EF4-D118-480A-B5BB-EE6E66D473B2}" type="pres">
      <dgm:prSet presAssocID="{BFA8F1FA-60A8-4F2B-B13E-5CD325C92134}" presName="background2" presStyleLbl="node2" presStyleIdx="1" presStyleCnt="3"/>
      <dgm:spPr/>
    </dgm:pt>
    <dgm:pt modelId="{C491B1AD-1B8C-428C-B76B-0A089A83F60E}" type="pres">
      <dgm:prSet presAssocID="{BFA8F1FA-60A8-4F2B-B13E-5CD325C92134}" presName="text2" presStyleLbl="fgAcc2" presStyleIdx="1" presStyleCnt="3" custScaleX="110000" custScaleY="110000">
        <dgm:presLayoutVars>
          <dgm:chPref val="3"/>
        </dgm:presLayoutVars>
      </dgm:prSet>
      <dgm:spPr/>
    </dgm:pt>
    <dgm:pt modelId="{9E232D72-57C8-483F-AF02-27400BFE5FCD}" type="pres">
      <dgm:prSet presAssocID="{BFA8F1FA-60A8-4F2B-B13E-5CD325C92134}" presName="hierChild3" presStyleCnt="0"/>
      <dgm:spPr/>
    </dgm:pt>
    <dgm:pt modelId="{FFE8B8B2-DE31-4FE7-A169-E5873EEBF6F1}" type="pres">
      <dgm:prSet presAssocID="{C490EB85-2DB6-4232-935A-B02677960E46}" presName="Name10" presStyleLbl="parChTrans1D2" presStyleIdx="2" presStyleCnt="3"/>
      <dgm:spPr/>
    </dgm:pt>
    <dgm:pt modelId="{BC6AB4E6-B2E3-4A6D-A4AA-EB63BD50ED3F}" type="pres">
      <dgm:prSet presAssocID="{BF8239A3-01F5-4F73-9DFD-8FC2AEB7032D}" presName="hierRoot2" presStyleCnt="0"/>
      <dgm:spPr/>
    </dgm:pt>
    <dgm:pt modelId="{6B1D0F5A-24D8-425D-8C7B-58420BEE6F68}" type="pres">
      <dgm:prSet presAssocID="{BF8239A3-01F5-4F73-9DFD-8FC2AEB7032D}" presName="composite2" presStyleCnt="0"/>
      <dgm:spPr/>
    </dgm:pt>
    <dgm:pt modelId="{1B7A877C-AAB4-4ECC-8087-66AAAAF688EF}" type="pres">
      <dgm:prSet presAssocID="{BF8239A3-01F5-4F73-9DFD-8FC2AEB7032D}" presName="background2" presStyleLbl="node2" presStyleIdx="2" presStyleCnt="3"/>
      <dgm:spPr/>
    </dgm:pt>
    <dgm:pt modelId="{49E50ABC-B70E-47FE-80F5-62325CF9EFFF}" type="pres">
      <dgm:prSet presAssocID="{BF8239A3-01F5-4F73-9DFD-8FC2AEB7032D}" presName="text2" presStyleLbl="fgAcc2" presStyleIdx="2" presStyleCnt="3" custScaleX="110000" custScaleY="110000">
        <dgm:presLayoutVars>
          <dgm:chPref val="3"/>
        </dgm:presLayoutVars>
      </dgm:prSet>
      <dgm:spPr/>
    </dgm:pt>
    <dgm:pt modelId="{79CDFCC5-DCAB-4616-9F40-7D2DF4E8748A}" type="pres">
      <dgm:prSet presAssocID="{BF8239A3-01F5-4F73-9DFD-8FC2AEB7032D}" presName="hierChild3" presStyleCnt="0"/>
      <dgm:spPr/>
    </dgm:pt>
  </dgm:ptLst>
  <dgm:cxnLst>
    <dgm:cxn modelId="{7707760D-D8E4-43B5-B644-823B1075D8AF}" type="presOf" srcId="{9F759F9E-5B6D-424C-BC1D-139A62FAF06E}" destId="{C2BF8DC2-3C7C-4385-A2CA-65E42F95FA61}" srcOrd="0" destOrd="0" presId="urn:microsoft.com/office/officeart/2005/8/layout/hierarchy1"/>
    <dgm:cxn modelId="{1F999515-3628-448F-B295-E8DED86EC20F}" type="presOf" srcId="{C490EB85-2DB6-4232-935A-B02677960E46}" destId="{FFE8B8B2-DE31-4FE7-A169-E5873EEBF6F1}" srcOrd="0" destOrd="0" presId="urn:microsoft.com/office/officeart/2005/8/layout/hierarchy1"/>
    <dgm:cxn modelId="{6CECBE21-A4B6-424E-88F5-4235A43E353A}" type="presOf" srcId="{E81D81A1-6E5F-4309-8DD2-17E27FDD884A}" destId="{5DC7BCD8-9CCB-4E6F-96E7-9BF146FC8800}" srcOrd="0" destOrd="0" presId="urn:microsoft.com/office/officeart/2005/8/layout/hierarchy1"/>
    <dgm:cxn modelId="{C1747E31-90D5-4A5C-B9B9-316D63FD379F}" type="presOf" srcId="{BF8239A3-01F5-4F73-9DFD-8FC2AEB7032D}" destId="{49E50ABC-B70E-47FE-80F5-62325CF9EFFF}" srcOrd="0" destOrd="0" presId="urn:microsoft.com/office/officeart/2005/8/layout/hierarchy1"/>
    <dgm:cxn modelId="{0A13045B-672B-4060-A312-E62B1034B8CF}" type="presOf" srcId="{BFA8F1FA-60A8-4F2B-B13E-5CD325C92134}" destId="{C491B1AD-1B8C-428C-B76B-0A089A83F60E}" srcOrd="0" destOrd="0" presId="urn:microsoft.com/office/officeart/2005/8/layout/hierarchy1"/>
    <dgm:cxn modelId="{11EFC46A-2BD9-46C6-AC47-FC865E31041E}" srcId="{0DE1D831-97DB-411A-AB93-C4443095C6F4}" destId="{BFA8F1FA-60A8-4F2B-B13E-5CD325C92134}" srcOrd="1" destOrd="0" parTransId="{99B47FC2-D0C6-4149-9C20-6C8BCE5837CE}" sibTransId="{A5536F6C-B1EB-4115-B096-F0FA60EBA2AD}"/>
    <dgm:cxn modelId="{FA8ED373-D69A-4A35-9487-74206B003E6F}" srcId="{0DE1D831-97DB-411A-AB93-C4443095C6F4}" destId="{9F759F9E-5B6D-424C-BC1D-139A62FAF06E}" srcOrd="0" destOrd="0" parTransId="{5D8FD5D2-CCF0-408E-8F64-250217E97BA3}" sibTransId="{58605931-220E-42EB-BCC8-4535385F2DF6}"/>
    <dgm:cxn modelId="{79E59B97-2765-46CF-8A3D-D9EE5C2398AA}" srcId="{0DE1D831-97DB-411A-AB93-C4443095C6F4}" destId="{BF8239A3-01F5-4F73-9DFD-8FC2AEB7032D}" srcOrd="2" destOrd="0" parTransId="{C490EB85-2DB6-4232-935A-B02677960E46}" sibTransId="{E7F7BD86-A894-460E-B72C-139FA3724813}"/>
    <dgm:cxn modelId="{43D8C9A6-3D71-448E-93F1-C6E58E7B3270}" type="presOf" srcId="{99B47FC2-D0C6-4149-9C20-6C8BCE5837CE}" destId="{040D9D0F-D500-4D57-842D-9FB30ADADAF8}" srcOrd="0" destOrd="0" presId="urn:microsoft.com/office/officeart/2005/8/layout/hierarchy1"/>
    <dgm:cxn modelId="{FF82F2B6-579C-4811-8E82-FB1170E3924F}" type="presOf" srcId="{0DE1D831-97DB-411A-AB93-C4443095C6F4}" destId="{4BBA0CF5-5435-4512-86EC-CAB4D1C40721}" srcOrd="0" destOrd="0" presId="urn:microsoft.com/office/officeart/2005/8/layout/hierarchy1"/>
    <dgm:cxn modelId="{78DA33C0-EBCD-4A54-9EDA-C293D9826589}" type="presOf" srcId="{5D8FD5D2-CCF0-408E-8F64-250217E97BA3}" destId="{E88EF793-DA7F-4388-B62C-3DFE099937F1}" srcOrd="0" destOrd="0" presId="urn:microsoft.com/office/officeart/2005/8/layout/hierarchy1"/>
    <dgm:cxn modelId="{1FCF25EE-D3E5-4DA9-B691-896DD85BA998}" srcId="{E81D81A1-6E5F-4309-8DD2-17E27FDD884A}" destId="{0DE1D831-97DB-411A-AB93-C4443095C6F4}" srcOrd="0" destOrd="0" parTransId="{84BA5C0F-DFCC-496B-BED2-A4A46AC1C90F}" sibTransId="{86368AF3-B025-4672-A7F0-3F8DA381D290}"/>
    <dgm:cxn modelId="{D2A028F2-EAA5-4502-A3AE-E02400BCDD69}" type="presParOf" srcId="{5DC7BCD8-9CCB-4E6F-96E7-9BF146FC8800}" destId="{57DE58F1-5E55-4AB0-8949-297BB5C9F759}" srcOrd="0" destOrd="0" presId="urn:microsoft.com/office/officeart/2005/8/layout/hierarchy1"/>
    <dgm:cxn modelId="{61ED60CA-4233-46E4-B8D5-6085DC04ED87}" type="presParOf" srcId="{57DE58F1-5E55-4AB0-8949-297BB5C9F759}" destId="{50DEAD42-7F64-41D8-8D9B-5FF1B9FE8CEF}" srcOrd="0" destOrd="0" presId="urn:microsoft.com/office/officeart/2005/8/layout/hierarchy1"/>
    <dgm:cxn modelId="{8C015202-3654-432C-889F-C8DC296DF286}" type="presParOf" srcId="{50DEAD42-7F64-41D8-8D9B-5FF1B9FE8CEF}" destId="{4B44BCF9-D5E0-4D59-9C1F-559B14B297E4}" srcOrd="0" destOrd="0" presId="urn:microsoft.com/office/officeart/2005/8/layout/hierarchy1"/>
    <dgm:cxn modelId="{4E2692F4-D6AC-4651-BFE0-69D413AA41F3}" type="presParOf" srcId="{50DEAD42-7F64-41D8-8D9B-5FF1B9FE8CEF}" destId="{4BBA0CF5-5435-4512-86EC-CAB4D1C40721}" srcOrd="1" destOrd="0" presId="urn:microsoft.com/office/officeart/2005/8/layout/hierarchy1"/>
    <dgm:cxn modelId="{EFA7BB6D-B777-46BA-B805-700AACFD7196}" type="presParOf" srcId="{57DE58F1-5E55-4AB0-8949-297BB5C9F759}" destId="{4DDF2B0C-5449-4DF0-926A-D2FD88A5B104}" srcOrd="1" destOrd="0" presId="urn:microsoft.com/office/officeart/2005/8/layout/hierarchy1"/>
    <dgm:cxn modelId="{FFF7FD28-B24F-4F19-A935-2986EAEC7DAE}" type="presParOf" srcId="{4DDF2B0C-5449-4DF0-926A-D2FD88A5B104}" destId="{E88EF793-DA7F-4388-B62C-3DFE099937F1}" srcOrd="0" destOrd="0" presId="urn:microsoft.com/office/officeart/2005/8/layout/hierarchy1"/>
    <dgm:cxn modelId="{2BB92542-A322-48AC-96B4-867039F4754C}" type="presParOf" srcId="{4DDF2B0C-5449-4DF0-926A-D2FD88A5B104}" destId="{7D92738D-1D94-4E53-92E6-69A698360B78}" srcOrd="1" destOrd="0" presId="urn:microsoft.com/office/officeart/2005/8/layout/hierarchy1"/>
    <dgm:cxn modelId="{1413B131-AA5D-4FD1-8DF6-CB6B080D6A32}" type="presParOf" srcId="{7D92738D-1D94-4E53-92E6-69A698360B78}" destId="{A09DE684-3066-4AA8-A0BE-DE8F381B7243}" srcOrd="0" destOrd="0" presId="urn:microsoft.com/office/officeart/2005/8/layout/hierarchy1"/>
    <dgm:cxn modelId="{697F1284-CE04-4D8F-911B-CCBAD81BC624}" type="presParOf" srcId="{A09DE684-3066-4AA8-A0BE-DE8F381B7243}" destId="{1BBE50D5-48E0-405C-9B66-100534B7FA69}" srcOrd="0" destOrd="0" presId="urn:microsoft.com/office/officeart/2005/8/layout/hierarchy1"/>
    <dgm:cxn modelId="{FFDFD22C-D231-4F7A-9189-65AEDFD3AC8D}" type="presParOf" srcId="{A09DE684-3066-4AA8-A0BE-DE8F381B7243}" destId="{C2BF8DC2-3C7C-4385-A2CA-65E42F95FA61}" srcOrd="1" destOrd="0" presId="urn:microsoft.com/office/officeart/2005/8/layout/hierarchy1"/>
    <dgm:cxn modelId="{366D2373-2612-4A22-8253-8F6E1183B2F1}" type="presParOf" srcId="{7D92738D-1D94-4E53-92E6-69A698360B78}" destId="{4921500D-82B2-452C-B1BD-86A89B9B4763}" srcOrd="1" destOrd="0" presId="urn:microsoft.com/office/officeart/2005/8/layout/hierarchy1"/>
    <dgm:cxn modelId="{C77C430D-E5D3-4BB7-83FF-8BEFF9275F97}" type="presParOf" srcId="{4DDF2B0C-5449-4DF0-926A-D2FD88A5B104}" destId="{040D9D0F-D500-4D57-842D-9FB30ADADAF8}" srcOrd="2" destOrd="0" presId="urn:microsoft.com/office/officeart/2005/8/layout/hierarchy1"/>
    <dgm:cxn modelId="{C5100326-1B3D-4F6C-AC0B-07A20DB240D5}" type="presParOf" srcId="{4DDF2B0C-5449-4DF0-926A-D2FD88A5B104}" destId="{0C99C6A3-D008-4614-8E05-6DD250B3F7C3}" srcOrd="3" destOrd="0" presId="urn:microsoft.com/office/officeart/2005/8/layout/hierarchy1"/>
    <dgm:cxn modelId="{A1840CAC-65CC-4970-BF49-1E6530DE0785}" type="presParOf" srcId="{0C99C6A3-D008-4614-8E05-6DD250B3F7C3}" destId="{EB2A60C4-B6CA-4661-A425-26C96CE935E7}" srcOrd="0" destOrd="0" presId="urn:microsoft.com/office/officeart/2005/8/layout/hierarchy1"/>
    <dgm:cxn modelId="{44396FF6-B920-403E-B550-C90A362B7F1A}" type="presParOf" srcId="{EB2A60C4-B6CA-4661-A425-26C96CE935E7}" destId="{8C608EF4-D118-480A-B5BB-EE6E66D473B2}" srcOrd="0" destOrd="0" presId="urn:microsoft.com/office/officeart/2005/8/layout/hierarchy1"/>
    <dgm:cxn modelId="{41F3FBB2-D3F0-408A-9C31-A8F68AACE9F7}" type="presParOf" srcId="{EB2A60C4-B6CA-4661-A425-26C96CE935E7}" destId="{C491B1AD-1B8C-428C-B76B-0A089A83F60E}" srcOrd="1" destOrd="0" presId="urn:microsoft.com/office/officeart/2005/8/layout/hierarchy1"/>
    <dgm:cxn modelId="{9D44C8D6-F2B9-43D0-B07E-E2B4D7183CE6}" type="presParOf" srcId="{0C99C6A3-D008-4614-8E05-6DD250B3F7C3}" destId="{9E232D72-57C8-483F-AF02-27400BFE5FCD}" srcOrd="1" destOrd="0" presId="urn:microsoft.com/office/officeart/2005/8/layout/hierarchy1"/>
    <dgm:cxn modelId="{8CDC62DD-04BC-4C14-8B3A-54B2D3368C55}" type="presParOf" srcId="{4DDF2B0C-5449-4DF0-926A-D2FD88A5B104}" destId="{FFE8B8B2-DE31-4FE7-A169-E5873EEBF6F1}" srcOrd="4" destOrd="0" presId="urn:microsoft.com/office/officeart/2005/8/layout/hierarchy1"/>
    <dgm:cxn modelId="{597FF11B-21D1-4B0B-BAAC-4CA8122BBE3B}" type="presParOf" srcId="{4DDF2B0C-5449-4DF0-926A-D2FD88A5B104}" destId="{BC6AB4E6-B2E3-4A6D-A4AA-EB63BD50ED3F}" srcOrd="5" destOrd="0" presId="urn:microsoft.com/office/officeart/2005/8/layout/hierarchy1"/>
    <dgm:cxn modelId="{0FB86F5B-D39A-44AA-B589-F5911EA0CAFE}" type="presParOf" srcId="{BC6AB4E6-B2E3-4A6D-A4AA-EB63BD50ED3F}" destId="{6B1D0F5A-24D8-425D-8C7B-58420BEE6F68}" srcOrd="0" destOrd="0" presId="urn:microsoft.com/office/officeart/2005/8/layout/hierarchy1"/>
    <dgm:cxn modelId="{B3C2B419-0F73-4E20-9BA8-3F37EE5ECEDB}" type="presParOf" srcId="{6B1D0F5A-24D8-425D-8C7B-58420BEE6F68}" destId="{1B7A877C-AAB4-4ECC-8087-66AAAAF688EF}" srcOrd="0" destOrd="0" presId="urn:microsoft.com/office/officeart/2005/8/layout/hierarchy1"/>
    <dgm:cxn modelId="{C3746212-B894-4815-A8F2-36DD4257B514}" type="presParOf" srcId="{6B1D0F5A-24D8-425D-8C7B-58420BEE6F68}" destId="{49E50ABC-B70E-47FE-80F5-62325CF9EFFF}" srcOrd="1" destOrd="0" presId="urn:microsoft.com/office/officeart/2005/8/layout/hierarchy1"/>
    <dgm:cxn modelId="{42FEBABD-D448-4394-82D2-D0367D5E816F}" type="presParOf" srcId="{BC6AB4E6-B2E3-4A6D-A4AA-EB63BD50ED3F}" destId="{79CDFCC5-DCAB-4616-9F40-7D2DF4E874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D0AAB3-5FB9-4FD3-A128-11A15B3F60D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ADC2F28-11BC-4D4E-B288-01F8C55B78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Each Semester – Course Plan </a:t>
          </a:r>
        </a:p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Documents that you will need:</a:t>
          </a:r>
        </a:p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* Curriculum Framework</a:t>
          </a:r>
        </a:p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* Course Plan Template</a:t>
          </a:r>
        </a:p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* Student Syllabus</a:t>
          </a:r>
        </a:p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Choose theme and module topics by strand that you are teaching. </a:t>
          </a:r>
        </a:p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Create a plan from the selection of themes and modules to create a 16-week plan </a:t>
          </a:r>
        </a:p>
      </dgm:t>
    </dgm:pt>
    <dgm:pt modelId="{298A119A-EE39-43C2-ADC0-5768DD4BC099}" type="parTrans" cxnId="{FABB0526-A668-4507-9D24-AC5B844241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81FB19-87B1-4175-951F-7C6D098E82B9}" type="sibTrans" cxnId="{FABB0526-A668-4507-9D24-AC5B8442414B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0DF002-9E55-443A-A30F-EE136A1C68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>
              <a:latin typeface="Arial" panose="020B0604020202020204" pitchFamily="34" charset="0"/>
              <a:cs typeface="Arial" panose="020B0604020202020204" pitchFamily="34" charset="0"/>
            </a:rPr>
            <a:t>Weekly – Lesson Plan</a:t>
          </a:r>
        </a:p>
        <a:p>
          <a:pPr>
            <a:lnSpc>
              <a:spcPct val="100000"/>
            </a:lnSpc>
          </a:pPr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* Create lesson plan(s) for each strand you are teaching.</a:t>
          </a:r>
        </a:p>
        <a:p>
          <a:pPr>
            <a:lnSpc>
              <a:spcPct val="100000"/>
            </a:lnSpc>
          </a:pPr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* Refer to the semester plan to create daily or weekly plans.</a:t>
          </a:r>
        </a:p>
        <a:p>
          <a:pPr>
            <a:lnSpc>
              <a:spcPct val="100000"/>
            </a:lnSpc>
          </a:pPr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* Select artefacts to assess for the week (refer to your artifact schedule). </a:t>
          </a:r>
        </a:p>
      </dgm:t>
    </dgm:pt>
    <dgm:pt modelId="{718A1B1C-8256-4851-BEA3-0F9AAE98551E}" type="parTrans" cxnId="{9EC5B786-412A-458D-92C3-C2CEA7488E9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2B3433-42B7-4CE2-9AA3-C0368F104B78}" type="sibTrans" cxnId="{9EC5B786-412A-458D-92C3-C2CEA7488E95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1B24F-B70C-4AAA-80A8-457AF8919A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Monthly – End of the Month Reflection</a:t>
          </a:r>
        </a:p>
        <a:p>
          <a:pPr>
            <a:lnSpc>
              <a:spcPct val="100000"/>
            </a:lnSpc>
          </a:pPr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*Fill 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out the monthly report : what worked, what didn't work, student challenges, teacher challenges.</a:t>
          </a:r>
        </a:p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*One success story</a:t>
          </a:r>
        </a:p>
      </dgm:t>
    </dgm:pt>
    <dgm:pt modelId="{9923FC5E-FA6C-4F6C-B012-F826D44A6AC6}" type="parTrans" cxnId="{D5FCA47D-48C6-44AC-9927-388243134DE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B452A4-F12A-4F8C-87D7-7046A3D6D644}" type="sibTrans" cxnId="{D5FCA47D-48C6-44AC-9927-388243134DE3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76069C-B090-415F-8213-E4C2BD7C5C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>
              <a:latin typeface="Arial" panose="020B0604020202020204" pitchFamily="34" charset="0"/>
              <a:cs typeface="Arial" panose="020B0604020202020204" pitchFamily="34" charset="0"/>
            </a:rPr>
            <a:t>Mid and End of Semester </a:t>
          </a:r>
        </a:p>
        <a:p>
          <a:pPr>
            <a:lnSpc>
              <a:spcPct val="100000"/>
            </a:lnSpc>
          </a:pPr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*Review and assess artefacts using rubric template</a:t>
          </a:r>
        </a:p>
        <a:p>
          <a:pPr>
            <a:lnSpc>
              <a:spcPct val="100000"/>
            </a:lnSpc>
          </a:pPr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* Meet with students to review progress and placement for next semester </a:t>
          </a:r>
        </a:p>
        <a:p>
          <a:pPr>
            <a:lnSpc>
              <a:spcPct val="100000"/>
            </a:lnSpc>
          </a:pPr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3737EB-B806-4CC8-9C63-E6D176F07871}" type="parTrans" cxnId="{20393A96-1B9E-4B67-B177-D93175D99F5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2DB188-71BB-465B-86F3-9CC63DF7C27A}" type="sibTrans" cxnId="{20393A96-1B9E-4B67-B177-D93175D99F5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4B8917-DBA7-409E-998A-336E9212D554}" type="pres">
      <dgm:prSet presAssocID="{CBD0AAB3-5FB9-4FD3-A128-11A15B3F60DA}" presName="root" presStyleCnt="0">
        <dgm:presLayoutVars>
          <dgm:dir/>
          <dgm:resizeHandles val="exact"/>
        </dgm:presLayoutVars>
      </dgm:prSet>
      <dgm:spPr/>
    </dgm:pt>
    <dgm:pt modelId="{CA5699A1-32D5-4CFC-AD8E-DEAF35890AFB}" type="pres">
      <dgm:prSet presAssocID="{CBD0AAB3-5FB9-4FD3-A128-11A15B3F60DA}" presName="container" presStyleCnt="0">
        <dgm:presLayoutVars>
          <dgm:dir/>
          <dgm:resizeHandles val="exact"/>
        </dgm:presLayoutVars>
      </dgm:prSet>
      <dgm:spPr/>
    </dgm:pt>
    <dgm:pt modelId="{327C704E-C6E8-4047-9F65-4B8E815C1B74}" type="pres">
      <dgm:prSet presAssocID="{1ADC2F28-11BC-4D4E-B288-01F8C55B78E8}" presName="compNode" presStyleCnt="0"/>
      <dgm:spPr/>
    </dgm:pt>
    <dgm:pt modelId="{D4FA9811-FEC8-4AC1-8734-06E42F40D0F6}" type="pres">
      <dgm:prSet presAssocID="{1ADC2F28-11BC-4D4E-B288-01F8C55B78E8}" presName="iconBgRect" presStyleLbl="bgShp" presStyleIdx="0" presStyleCnt="4" custLinFactNeighborX="-48660" custLinFactNeighborY="-4148"/>
      <dgm:spPr/>
    </dgm:pt>
    <dgm:pt modelId="{DEBA2498-D17C-4B70-BD72-786FA2F780B4}" type="pres">
      <dgm:prSet presAssocID="{1ADC2F28-11BC-4D4E-B288-01F8C55B78E8}" presName="iconRect" presStyleLbl="node1" presStyleIdx="0" presStyleCnt="4" custLinFactNeighborX="-49429" custLinFactNeighborY="-72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AAB7CC86-83EB-4B13-91B7-E14301F2A4FD}" type="pres">
      <dgm:prSet presAssocID="{1ADC2F28-11BC-4D4E-B288-01F8C55B78E8}" presName="spaceRect" presStyleCnt="0"/>
      <dgm:spPr/>
    </dgm:pt>
    <dgm:pt modelId="{136161D8-C7F2-4B54-A316-005214CF895A}" type="pres">
      <dgm:prSet presAssocID="{1ADC2F28-11BC-4D4E-B288-01F8C55B78E8}" presName="textRect" presStyleLbl="revTx" presStyleIdx="0" presStyleCnt="4" custScaleX="145919" custScaleY="163882" custLinFactNeighborX="3888" custLinFactNeighborY="21105">
        <dgm:presLayoutVars>
          <dgm:chMax val="1"/>
          <dgm:chPref val="1"/>
        </dgm:presLayoutVars>
      </dgm:prSet>
      <dgm:spPr/>
    </dgm:pt>
    <dgm:pt modelId="{82400537-4B12-44C1-B20B-52AE068CF2E2}" type="pres">
      <dgm:prSet presAssocID="{0D81FB19-87B1-4175-951F-7C6D098E82B9}" presName="sibTrans" presStyleLbl="sibTrans2D1" presStyleIdx="0" presStyleCnt="0"/>
      <dgm:spPr/>
    </dgm:pt>
    <dgm:pt modelId="{6C2D7E0E-6BA2-405E-BFBA-E7243BEF7F30}" type="pres">
      <dgm:prSet presAssocID="{DE0DF002-9E55-443A-A30F-EE136A1C6870}" presName="compNode" presStyleCnt="0"/>
      <dgm:spPr/>
    </dgm:pt>
    <dgm:pt modelId="{EB190A4C-868D-4235-8BC2-65D8FBE81207}" type="pres">
      <dgm:prSet presAssocID="{DE0DF002-9E55-443A-A30F-EE136A1C6870}" presName="iconBgRect" presStyleLbl="bgShp" presStyleIdx="1" presStyleCnt="4" custLinFactNeighborX="-19356" custLinFactNeighborY="4469"/>
      <dgm:spPr/>
    </dgm:pt>
    <dgm:pt modelId="{9419566D-9393-4C70-9CE8-AB512CC7D926}" type="pres">
      <dgm:prSet presAssocID="{DE0DF002-9E55-443A-A30F-EE136A1C6870}" presName="iconRect" presStyleLbl="node1" presStyleIdx="1" presStyleCnt="4" custLinFactNeighborX="-32238" custLinFactNeighborY="514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ED6AC7F-1617-4821-B8F8-19A13FD1B022}" type="pres">
      <dgm:prSet presAssocID="{DE0DF002-9E55-443A-A30F-EE136A1C6870}" presName="spaceRect" presStyleCnt="0"/>
      <dgm:spPr/>
    </dgm:pt>
    <dgm:pt modelId="{AD068B92-8337-472E-A920-ED7D56855D4F}" type="pres">
      <dgm:prSet presAssocID="{DE0DF002-9E55-443A-A30F-EE136A1C6870}" presName="textRect" presStyleLbl="revTx" presStyleIdx="1" presStyleCnt="4" custScaleX="130695" custScaleY="175985" custLinFactNeighborX="2568" custLinFactNeighborY="17634">
        <dgm:presLayoutVars>
          <dgm:chMax val="1"/>
          <dgm:chPref val="1"/>
        </dgm:presLayoutVars>
      </dgm:prSet>
      <dgm:spPr/>
    </dgm:pt>
    <dgm:pt modelId="{B1177268-762A-460F-9FD9-41E12686BDAC}" type="pres">
      <dgm:prSet presAssocID="{CF2B3433-42B7-4CE2-9AA3-C0368F104B78}" presName="sibTrans" presStyleLbl="sibTrans2D1" presStyleIdx="0" presStyleCnt="0"/>
      <dgm:spPr/>
    </dgm:pt>
    <dgm:pt modelId="{E66EDD9A-4B06-4044-80B3-594CE0644DD6}" type="pres">
      <dgm:prSet presAssocID="{AAF1B24F-B70C-4AAA-80A8-457AF8919A9C}" presName="compNode" presStyleCnt="0"/>
      <dgm:spPr/>
    </dgm:pt>
    <dgm:pt modelId="{80D41E41-361D-4FE8-8299-7FD35098A828}" type="pres">
      <dgm:prSet presAssocID="{AAF1B24F-B70C-4AAA-80A8-457AF8919A9C}" presName="iconBgRect" presStyleLbl="bgShp" presStyleIdx="2" presStyleCnt="4" custLinFactNeighborX="-24727" custLinFactNeighborY="-19978"/>
      <dgm:spPr/>
    </dgm:pt>
    <dgm:pt modelId="{CD952C46-7AEA-4CC1-95B3-7241DFDAC1B6}" type="pres">
      <dgm:prSet presAssocID="{AAF1B24F-B70C-4AAA-80A8-457AF8919A9C}" presName="iconRect" presStyleLbl="node1" presStyleIdx="2" presStyleCnt="4" custScaleY="90601" custLinFactNeighborX="-40916" custLinFactNeighborY="-3762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5C9B5D3F-2DDA-4216-9C4D-31A955AEE134}" type="pres">
      <dgm:prSet presAssocID="{AAF1B24F-B70C-4AAA-80A8-457AF8919A9C}" presName="spaceRect" presStyleCnt="0"/>
      <dgm:spPr/>
    </dgm:pt>
    <dgm:pt modelId="{7AAF2640-6145-4412-A1FF-D33260C60914}" type="pres">
      <dgm:prSet presAssocID="{AAF1B24F-B70C-4AAA-80A8-457AF8919A9C}" presName="textRect" presStyleLbl="revTx" presStyleIdx="2" presStyleCnt="4" custScaleX="136992" custScaleY="151579" custLinFactNeighborX="1084" custLinFactNeighborY="-9857">
        <dgm:presLayoutVars>
          <dgm:chMax val="1"/>
          <dgm:chPref val="1"/>
        </dgm:presLayoutVars>
      </dgm:prSet>
      <dgm:spPr/>
    </dgm:pt>
    <dgm:pt modelId="{9058B603-067F-4EA4-A6EA-60E6232C0472}" type="pres">
      <dgm:prSet presAssocID="{D6B452A4-F12A-4F8C-87D7-7046A3D6D644}" presName="sibTrans" presStyleLbl="sibTrans2D1" presStyleIdx="0" presStyleCnt="0"/>
      <dgm:spPr/>
    </dgm:pt>
    <dgm:pt modelId="{0D6BAA9E-A11D-4CBE-8C9F-DC684B2575A7}" type="pres">
      <dgm:prSet presAssocID="{3B76069C-B090-415F-8213-E4C2BD7C5C8F}" presName="compNode" presStyleCnt="0"/>
      <dgm:spPr/>
    </dgm:pt>
    <dgm:pt modelId="{ABFEB0B4-74ED-4657-B697-EAFC21019357}" type="pres">
      <dgm:prSet presAssocID="{3B76069C-B090-415F-8213-E4C2BD7C5C8F}" presName="iconBgRect" presStyleLbl="bgShp" presStyleIdx="3" presStyleCnt="4" custLinFactNeighborX="-11628" custLinFactNeighborY="-21372"/>
      <dgm:spPr/>
    </dgm:pt>
    <dgm:pt modelId="{FE713F67-58A8-40DE-A2F9-2F74111966E9}" type="pres">
      <dgm:prSet presAssocID="{3B76069C-B090-415F-8213-E4C2BD7C5C8F}" presName="iconRect" presStyleLbl="node1" presStyleIdx="3" presStyleCnt="4" custLinFactNeighborX="-20194" custLinFactNeighborY="-2480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385FF695-4B57-4CFB-9BBD-09E434E20131}" type="pres">
      <dgm:prSet presAssocID="{3B76069C-B090-415F-8213-E4C2BD7C5C8F}" presName="spaceRect" presStyleCnt="0"/>
      <dgm:spPr/>
    </dgm:pt>
    <dgm:pt modelId="{3B8C407F-5AC7-4D1D-8E3A-2E10ECBFDCF6}" type="pres">
      <dgm:prSet presAssocID="{3B76069C-B090-415F-8213-E4C2BD7C5C8F}" presName="textRect" presStyleLbl="revTx" presStyleIdx="3" presStyleCnt="4" custScaleX="136529" custScaleY="131616" custLinFactNeighborX="13011" custLinFactNeighborY="-5601">
        <dgm:presLayoutVars>
          <dgm:chMax val="1"/>
          <dgm:chPref val="1"/>
        </dgm:presLayoutVars>
      </dgm:prSet>
      <dgm:spPr/>
    </dgm:pt>
  </dgm:ptLst>
  <dgm:cxnLst>
    <dgm:cxn modelId="{F1C37304-AFDB-416F-BA8F-E8DE5E8CE803}" type="presOf" srcId="{0D81FB19-87B1-4175-951F-7C6D098E82B9}" destId="{82400537-4B12-44C1-B20B-52AE068CF2E2}" srcOrd="0" destOrd="0" presId="urn:microsoft.com/office/officeart/2018/2/layout/IconCircleList"/>
    <dgm:cxn modelId="{3C05B908-3CFA-4E5D-89CA-AE5941E87865}" type="presOf" srcId="{AAF1B24F-B70C-4AAA-80A8-457AF8919A9C}" destId="{7AAF2640-6145-4412-A1FF-D33260C60914}" srcOrd="0" destOrd="0" presId="urn:microsoft.com/office/officeart/2018/2/layout/IconCircleList"/>
    <dgm:cxn modelId="{7A5CA209-FC16-4478-ABF2-9973B6AE1E10}" type="presOf" srcId="{DE0DF002-9E55-443A-A30F-EE136A1C6870}" destId="{AD068B92-8337-472E-A920-ED7D56855D4F}" srcOrd="0" destOrd="0" presId="urn:microsoft.com/office/officeart/2018/2/layout/IconCircleList"/>
    <dgm:cxn modelId="{865FC211-EE54-4AFF-A0FA-61685DF22D19}" type="presOf" srcId="{CF2B3433-42B7-4CE2-9AA3-C0368F104B78}" destId="{B1177268-762A-460F-9FD9-41E12686BDAC}" srcOrd="0" destOrd="0" presId="urn:microsoft.com/office/officeart/2018/2/layout/IconCircleList"/>
    <dgm:cxn modelId="{FABB0526-A668-4507-9D24-AC5B8442414B}" srcId="{CBD0AAB3-5FB9-4FD3-A128-11A15B3F60DA}" destId="{1ADC2F28-11BC-4D4E-B288-01F8C55B78E8}" srcOrd="0" destOrd="0" parTransId="{298A119A-EE39-43C2-ADC0-5768DD4BC099}" sibTransId="{0D81FB19-87B1-4175-951F-7C6D098E82B9}"/>
    <dgm:cxn modelId="{02540F30-D68F-43EE-9F31-596079AA4132}" type="presOf" srcId="{3B76069C-B090-415F-8213-E4C2BD7C5C8F}" destId="{3B8C407F-5AC7-4D1D-8E3A-2E10ECBFDCF6}" srcOrd="0" destOrd="0" presId="urn:microsoft.com/office/officeart/2018/2/layout/IconCircleList"/>
    <dgm:cxn modelId="{A2808766-9CC3-4BC9-A064-FDDDD7118FBF}" type="presOf" srcId="{1ADC2F28-11BC-4D4E-B288-01F8C55B78E8}" destId="{136161D8-C7F2-4B54-A316-005214CF895A}" srcOrd="0" destOrd="0" presId="urn:microsoft.com/office/officeart/2018/2/layout/IconCircleList"/>
    <dgm:cxn modelId="{D5FCA47D-48C6-44AC-9927-388243134DE3}" srcId="{CBD0AAB3-5FB9-4FD3-A128-11A15B3F60DA}" destId="{AAF1B24F-B70C-4AAA-80A8-457AF8919A9C}" srcOrd="2" destOrd="0" parTransId="{9923FC5E-FA6C-4F6C-B012-F826D44A6AC6}" sibTransId="{D6B452A4-F12A-4F8C-87D7-7046A3D6D644}"/>
    <dgm:cxn modelId="{9EC5B786-412A-458D-92C3-C2CEA7488E95}" srcId="{CBD0AAB3-5FB9-4FD3-A128-11A15B3F60DA}" destId="{DE0DF002-9E55-443A-A30F-EE136A1C6870}" srcOrd="1" destOrd="0" parTransId="{718A1B1C-8256-4851-BEA3-0F9AAE98551E}" sibTransId="{CF2B3433-42B7-4CE2-9AA3-C0368F104B78}"/>
    <dgm:cxn modelId="{20393A96-1B9E-4B67-B177-D93175D99F54}" srcId="{CBD0AAB3-5FB9-4FD3-A128-11A15B3F60DA}" destId="{3B76069C-B090-415F-8213-E4C2BD7C5C8F}" srcOrd="3" destOrd="0" parTransId="{903737EB-B806-4CC8-9C63-E6D176F07871}" sibTransId="{852DB188-71BB-465B-86F3-9CC63DF7C27A}"/>
    <dgm:cxn modelId="{A01351B8-25DF-4329-AE74-9EFE686DDA34}" type="presOf" srcId="{CBD0AAB3-5FB9-4FD3-A128-11A15B3F60DA}" destId="{F94B8917-DBA7-409E-998A-336E9212D554}" srcOrd="0" destOrd="0" presId="urn:microsoft.com/office/officeart/2018/2/layout/IconCircleList"/>
    <dgm:cxn modelId="{C85414C4-2D45-40CB-A8BE-1E82F16C24EB}" type="presOf" srcId="{D6B452A4-F12A-4F8C-87D7-7046A3D6D644}" destId="{9058B603-067F-4EA4-A6EA-60E6232C0472}" srcOrd="0" destOrd="0" presId="urn:microsoft.com/office/officeart/2018/2/layout/IconCircleList"/>
    <dgm:cxn modelId="{1863A91C-86E2-45AF-9768-775531EAD9DA}" type="presParOf" srcId="{F94B8917-DBA7-409E-998A-336E9212D554}" destId="{CA5699A1-32D5-4CFC-AD8E-DEAF35890AFB}" srcOrd="0" destOrd="0" presId="urn:microsoft.com/office/officeart/2018/2/layout/IconCircleList"/>
    <dgm:cxn modelId="{7730B88C-4B9D-4320-B1EA-785A79399FF8}" type="presParOf" srcId="{CA5699A1-32D5-4CFC-AD8E-DEAF35890AFB}" destId="{327C704E-C6E8-4047-9F65-4B8E815C1B74}" srcOrd="0" destOrd="0" presId="urn:microsoft.com/office/officeart/2018/2/layout/IconCircleList"/>
    <dgm:cxn modelId="{559C812C-AEA0-42D9-B2CE-4B4F34FFEAFB}" type="presParOf" srcId="{327C704E-C6E8-4047-9F65-4B8E815C1B74}" destId="{D4FA9811-FEC8-4AC1-8734-06E42F40D0F6}" srcOrd="0" destOrd="0" presId="urn:microsoft.com/office/officeart/2018/2/layout/IconCircleList"/>
    <dgm:cxn modelId="{09B453CC-6542-426D-9E7D-4DDF8BA4CD2F}" type="presParOf" srcId="{327C704E-C6E8-4047-9F65-4B8E815C1B74}" destId="{DEBA2498-D17C-4B70-BD72-786FA2F780B4}" srcOrd="1" destOrd="0" presId="urn:microsoft.com/office/officeart/2018/2/layout/IconCircleList"/>
    <dgm:cxn modelId="{F7DBEA54-725D-4AB0-BB43-96EA71BCF42D}" type="presParOf" srcId="{327C704E-C6E8-4047-9F65-4B8E815C1B74}" destId="{AAB7CC86-83EB-4B13-91B7-E14301F2A4FD}" srcOrd="2" destOrd="0" presId="urn:microsoft.com/office/officeart/2018/2/layout/IconCircleList"/>
    <dgm:cxn modelId="{00A439D6-67D5-459A-B6A7-828D2CE75C97}" type="presParOf" srcId="{327C704E-C6E8-4047-9F65-4B8E815C1B74}" destId="{136161D8-C7F2-4B54-A316-005214CF895A}" srcOrd="3" destOrd="0" presId="urn:microsoft.com/office/officeart/2018/2/layout/IconCircleList"/>
    <dgm:cxn modelId="{FE0AD71B-E6D5-49E9-9AA3-B964DE10D118}" type="presParOf" srcId="{CA5699A1-32D5-4CFC-AD8E-DEAF35890AFB}" destId="{82400537-4B12-44C1-B20B-52AE068CF2E2}" srcOrd="1" destOrd="0" presId="urn:microsoft.com/office/officeart/2018/2/layout/IconCircleList"/>
    <dgm:cxn modelId="{80E9CC52-2C29-4F01-926B-307AEEFDA28E}" type="presParOf" srcId="{CA5699A1-32D5-4CFC-AD8E-DEAF35890AFB}" destId="{6C2D7E0E-6BA2-405E-BFBA-E7243BEF7F30}" srcOrd="2" destOrd="0" presId="urn:microsoft.com/office/officeart/2018/2/layout/IconCircleList"/>
    <dgm:cxn modelId="{0D86AE35-7B40-42D2-BC73-40A7B4B36109}" type="presParOf" srcId="{6C2D7E0E-6BA2-405E-BFBA-E7243BEF7F30}" destId="{EB190A4C-868D-4235-8BC2-65D8FBE81207}" srcOrd="0" destOrd="0" presId="urn:microsoft.com/office/officeart/2018/2/layout/IconCircleList"/>
    <dgm:cxn modelId="{EA93AFDD-8B61-42F9-81F5-9FA7BEF6C640}" type="presParOf" srcId="{6C2D7E0E-6BA2-405E-BFBA-E7243BEF7F30}" destId="{9419566D-9393-4C70-9CE8-AB512CC7D926}" srcOrd="1" destOrd="0" presId="urn:microsoft.com/office/officeart/2018/2/layout/IconCircleList"/>
    <dgm:cxn modelId="{173D211B-85A6-4475-8168-28A52DA298A2}" type="presParOf" srcId="{6C2D7E0E-6BA2-405E-BFBA-E7243BEF7F30}" destId="{4ED6AC7F-1617-4821-B8F8-19A13FD1B022}" srcOrd="2" destOrd="0" presId="urn:microsoft.com/office/officeart/2018/2/layout/IconCircleList"/>
    <dgm:cxn modelId="{E5CA81A5-D1DE-4E6D-9AAD-AFEF0D7B7FBE}" type="presParOf" srcId="{6C2D7E0E-6BA2-405E-BFBA-E7243BEF7F30}" destId="{AD068B92-8337-472E-A920-ED7D56855D4F}" srcOrd="3" destOrd="0" presId="urn:microsoft.com/office/officeart/2018/2/layout/IconCircleList"/>
    <dgm:cxn modelId="{E6E90952-CF73-41E6-8BD1-F93616618310}" type="presParOf" srcId="{CA5699A1-32D5-4CFC-AD8E-DEAF35890AFB}" destId="{B1177268-762A-460F-9FD9-41E12686BDAC}" srcOrd="3" destOrd="0" presId="urn:microsoft.com/office/officeart/2018/2/layout/IconCircleList"/>
    <dgm:cxn modelId="{10E89CBC-EA27-4634-893F-823A65FBFCE4}" type="presParOf" srcId="{CA5699A1-32D5-4CFC-AD8E-DEAF35890AFB}" destId="{E66EDD9A-4B06-4044-80B3-594CE0644DD6}" srcOrd="4" destOrd="0" presId="urn:microsoft.com/office/officeart/2018/2/layout/IconCircleList"/>
    <dgm:cxn modelId="{5D06FAB8-C17C-4A06-A853-46849A72FACB}" type="presParOf" srcId="{E66EDD9A-4B06-4044-80B3-594CE0644DD6}" destId="{80D41E41-361D-4FE8-8299-7FD35098A828}" srcOrd="0" destOrd="0" presId="urn:microsoft.com/office/officeart/2018/2/layout/IconCircleList"/>
    <dgm:cxn modelId="{00C24F13-8295-4EDB-8823-9BB68E80CA30}" type="presParOf" srcId="{E66EDD9A-4B06-4044-80B3-594CE0644DD6}" destId="{CD952C46-7AEA-4CC1-95B3-7241DFDAC1B6}" srcOrd="1" destOrd="0" presId="urn:microsoft.com/office/officeart/2018/2/layout/IconCircleList"/>
    <dgm:cxn modelId="{1CE285F3-8286-479C-903B-A22E12BF3090}" type="presParOf" srcId="{E66EDD9A-4B06-4044-80B3-594CE0644DD6}" destId="{5C9B5D3F-2DDA-4216-9C4D-31A955AEE134}" srcOrd="2" destOrd="0" presId="urn:microsoft.com/office/officeart/2018/2/layout/IconCircleList"/>
    <dgm:cxn modelId="{83515677-12EC-4AF9-B180-0EEBA3BAB22B}" type="presParOf" srcId="{E66EDD9A-4B06-4044-80B3-594CE0644DD6}" destId="{7AAF2640-6145-4412-A1FF-D33260C60914}" srcOrd="3" destOrd="0" presId="urn:microsoft.com/office/officeart/2018/2/layout/IconCircleList"/>
    <dgm:cxn modelId="{3FC21757-97E8-4362-BB59-B6E6A5D9309A}" type="presParOf" srcId="{CA5699A1-32D5-4CFC-AD8E-DEAF35890AFB}" destId="{9058B603-067F-4EA4-A6EA-60E6232C0472}" srcOrd="5" destOrd="0" presId="urn:microsoft.com/office/officeart/2018/2/layout/IconCircleList"/>
    <dgm:cxn modelId="{DADD91CB-7478-4AF0-91D6-FEF9F206515B}" type="presParOf" srcId="{CA5699A1-32D5-4CFC-AD8E-DEAF35890AFB}" destId="{0D6BAA9E-A11D-4CBE-8C9F-DC684B2575A7}" srcOrd="6" destOrd="0" presId="urn:microsoft.com/office/officeart/2018/2/layout/IconCircleList"/>
    <dgm:cxn modelId="{2B16337E-ED66-4DB2-9940-3E4CBCB08747}" type="presParOf" srcId="{0D6BAA9E-A11D-4CBE-8C9F-DC684B2575A7}" destId="{ABFEB0B4-74ED-4657-B697-EAFC21019357}" srcOrd="0" destOrd="0" presId="urn:microsoft.com/office/officeart/2018/2/layout/IconCircleList"/>
    <dgm:cxn modelId="{E9F8E01E-141F-4612-9094-8FA179F85519}" type="presParOf" srcId="{0D6BAA9E-A11D-4CBE-8C9F-DC684B2575A7}" destId="{FE713F67-58A8-40DE-A2F9-2F74111966E9}" srcOrd="1" destOrd="0" presId="urn:microsoft.com/office/officeart/2018/2/layout/IconCircleList"/>
    <dgm:cxn modelId="{55F6FA1B-29E2-49DE-B9DD-E0D0330A1FAC}" type="presParOf" srcId="{0D6BAA9E-A11D-4CBE-8C9F-DC684B2575A7}" destId="{385FF695-4B57-4CFB-9BBD-09E434E20131}" srcOrd="2" destOrd="0" presId="urn:microsoft.com/office/officeart/2018/2/layout/IconCircleList"/>
    <dgm:cxn modelId="{C2200499-3158-4B62-A063-E842A19C69BD}" type="presParOf" srcId="{0D6BAA9E-A11D-4CBE-8C9F-DC684B2575A7}" destId="{3B8C407F-5AC7-4D1D-8E3A-2E10ECBFDCF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B7FE2F-28E5-4F23-AFED-E61B58A52090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6150867-AC49-4B33-9398-E10D6C395DE4}">
      <dgm:prSet custT="1"/>
      <dgm:spPr/>
      <dgm:t>
        <a:bodyPr/>
        <a:lstStyle/>
        <a:p>
          <a:r>
            <a:rPr lang="en-CA" sz="3200" b="0">
              <a:latin typeface="Arial" panose="020B0604020202020204" pitchFamily="34" charset="0"/>
              <a:cs typeface="Arial" panose="020B0604020202020204" pitchFamily="34" charset="0"/>
            </a:rPr>
            <a:t>Steps to PBLA Assessment </a:t>
          </a:r>
        </a:p>
      </dgm:t>
    </dgm:pt>
    <dgm:pt modelId="{EBCF3B96-B0C0-464D-AD2F-BFCF31CAAC19}" type="parTrans" cxnId="{FFBC3BC0-6888-4A24-B88E-EEFD831FF7AD}">
      <dgm:prSet/>
      <dgm:spPr/>
      <dgm:t>
        <a:bodyPr/>
        <a:lstStyle/>
        <a:p>
          <a:endParaRPr lang="en-US" sz="7200"/>
        </a:p>
      </dgm:t>
    </dgm:pt>
    <dgm:pt modelId="{D25E6AA1-2A20-4B15-9228-0F09E6ABC8F6}" type="sibTrans" cxnId="{FFBC3BC0-6888-4A24-B88E-EEFD831FF7AD}">
      <dgm:prSet/>
      <dgm:spPr/>
      <dgm:t>
        <a:bodyPr/>
        <a:lstStyle/>
        <a:p>
          <a:endParaRPr lang="en-US" sz="4800"/>
        </a:p>
      </dgm:t>
    </dgm:pt>
    <dgm:pt modelId="{D67551CE-DE20-4949-B494-7C19BD7C4F34}">
      <dgm:prSet custT="1"/>
      <dgm:spPr/>
      <dgm:t>
        <a:bodyPr/>
        <a:lstStyle/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Step #2</a:t>
          </a:r>
        </a:p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Lesson plan – identify task that will be used as an artefact</a:t>
          </a: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275DD-301F-420F-ACC5-2497E1A18586}" type="parTrans" cxnId="{4AB244FA-480A-48A1-824F-8EE307F8B16A}">
      <dgm:prSet/>
      <dgm:spPr/>
      <dgm:t>
        <a:bodyPr/>
        <a:lstStyle/>
        <a:p>
          <a:endParaRPr lang="en-US" sz="7200"/>
        </a:p>
      </dgm:t>
    </dgm:pt>
    <dgm:pt modelId="{67FAA4D0-72FB-457D-86C9-A5068B51E922}" type="sibTrans" cxnId="{4AB244FA-480A-48A1-824F-8EE307F8B16A}">
      <dgm:prSet/>
      <dgm:spPr/>
      <dgm:t>
        <a:bodyPr/>
        <a:lstStyle/>
        <a:p>
          <a:endParaRPr lang="en-US" sz="4800"/>
        </a:p>
      </dgm:t>
    </dgm:pt>
    <dgm:pt modelId="{99CC4F4E-0DED-4445-B1E6-970253F20FEA}">
      <dgm:prSet custT="1"/>
      <dgm:spPr/>
      <dgm:t>
        <a:bodyPr/>
        <a:lstStyle/>
        <a:p>
          <a:r>
            <a:rPr lang="en-CA" sz="1800" b="0" dirty="0">
              <a:latin typeface="Arial" panose="020B0604020202020204" pitchFamily="34" charset="0"/>
              <a:cs typeface="Arial" panose="020B0604020202020204" pitchFamily="34" charset="0"/>
            </a:rPr>
            <a:t>Step #3</a:t>
          </a:r>
        </a:p>
        <a:p>
          <a:r>
            <a:rPr lang="en-CA" sz="1800" b="0" dirty="0">
              <a:latin typeface="Arial" panose="020B0604020202020204" pitchFamily="34" charset="0"/>
              <a:cs typeface="Arial" panose="020B0604020202020204" pitchFamily="34" charset="0"/>
            </a:rPr>
            <a:t>Artefact Assessment Rubric - Assess each artefact against rubric criteria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46BEC-9FB9-4A80-B6C5-48D3ECEBFE19}" type="parTrans" cxnId="{137A4A8B-F096-4EDA-B408-86FA2B790AC3}">
      <dgm:prSet/>
      <dgm:spPr/>
      <dgm:t>
        <a:bodyPr/>
        <a:lstStyle/>
        <a:p>
          <a:endParaRPr lang="en-US" sz="7200"/>
        </a:p>
      </dgm:t>
    </dgm:pt>
    <dgm:pt modelId="{82DF2F80-A63E-48A9-9D4B-088881DF3723}" type="sibTrans" cxnId="{137A4A8B-F096-4EDA-B408-86FA2B790AC3}">
      <dgm:prSet/>
      <dgm:spPr/>
      <dgm:t>
        <a:bodyPr/>
        <a:lstStyle/>
        <a:p>
          <a:endParaRPr lang="en-US" sz="4800"/>
        </a:p>
      </dgm:t>
    </dgm:pt>
    <dgm:pt modelId="{9B1268A0-434A-4522-9068-9B1B7267C01F}">
      <dgm:prSet custT="1"/>
      <dgm:spPr/>
      <dgm:t>
        <a:bodyPr/>
        <a:lstStyle/>
        <a:p>
          <a:r>
            <a:rPr lang="en-CA" sz="1800" b="0">
              <a:latin typeface="Arial" panose="020B0604020202020204" pitchFamily="34" charset="0"/>
              <a:cs typeface="Arial" panose="020B0604020202020204" pitchFamily="34" charset="0"/>
            </a:rPr>
            <a:t>Step #4</a:t>
          </a:r>
        </a:p>
        <a:p>
          <a:r>
            <a:rPr lang="en-CA" sz="1800" b="0">
              <a:latin typeface="Arial" panose="020B0604020202020204" pitchFamily="34" charset="0"/>
              <a:cs typeface="Arial" panose="020B0604020202020204" pitchFamily="34" charset="0"/>
            </a:rPr>
            <a:t>Artefact assessment summary – transfer result from each artefact to this summary</a:t>
          </a:r>
          <a:endParaRPr lang="en-US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BBFBDF-C952-4AC4-A3A3-F7AC169A0689}" type="parTrans" cxnId="{CF8BBC74-A325-4906-9490-4A40A5D1F096}">
      <dgm:prSet/>
      <dgm:spPr/>
      <dgm:t>
        <a:bodyPr/>
        <a:lstStyle/>
        <a:p>
          <a:endParaRPr lang="en-US" sz="7200"/>
        </a:p>
      </dgm:t>
    </dgm:pt>
    <dgm:pt modelId="{DE82E308-BFE6-49E5-BFEF-1BA7D0945D4F}" type="sibTrans" cxnId="{CF8BBC74-A325-4906-9490-4A40A5D1F096}">
      <dgm:prSet/>
      <dgm:spPr/>
      <dgm:t>
        <a:bodyPr/>
        <a:lstStyle/>
        <a:p>
          <a:endParaRPr lang="en-US" sz="4800"/>
        </a:p>
      </dgm:t>
    </dgm:pt>
    <dgm:pt modelId="{1A163E1A-E8F4-4CC3-B121-4E7F28BA4370}">
      <dgm:prSet custT="1"/>
      <dgm:spPr/>
      <dgm:t>
        <a:bodyPr/>
        <a:lstStyle/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Step #5</a:t>
          </a:r>
        </a:p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Calculate the summary results</a:t>
          </a: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760DCB-9BCA-4C33-8DD1-BA3ED9895BDF}" type="parTrans" cxnId="{9ED6184E-E9B0-4C47-BEC6-5F4B8442F078}">
      <dgm:prSet/>
      <dgm:spPr/>
      <dgm:t>
        <a:bodyPr/>
        <a:lstStyle/>
        <a:p>
          <a:endParaRPr lang="en-US" sz="7200"/>
        </a:p>
      </dgm:t>
    </dgm:pt>
    <dgm:pt modelId="{337B8107-F28B-49CE-A84B-29FA834331E0}" type="sibTrans" cxnId="{9ED6184E-E9B0-4C47-BEC6-5F4B8442F078}">
      <dgm:prSet/>
      <dgm:spPr/>
      <dgm:t>
        <a:bodyPr/>
        <a:lstStyle/>
        <a:p>
          <a:endParaRPr lang="en-US" sz="4800"/>
        </a:p>
      </dgm:t>
    </dgm:pt>
    <dgm:pt modelId="{79119C70-F63E-48A3-9476-CD1D40FD2B24}">
      <dgm:prSet custT="1"/>
      <dgm:spPr/>
      <dgm:t>
        <a:bodyPr/>
        <a:lstStyle/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Step #6</a:t>
          </a:r>
        </a:p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Student/Teacher meeting</a:t>
          </a: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1E30D6-F462-4134-AA41-C98D38F64FA0}" type="parTrans" cxnId="{76304472-7E5F-4A41-A9A2-8FCE82A5A132}">
      <dgm:prSet/>
      <dgm:spPr/>
      <dgm:t>
        <a:bodyPr/>
        <a:lstStyle/>
        <a:p>
          <a:endParaRPr lang="en-US" sz="7200"/>
        </a:p>
      </dgm:t>
    </dgm:pt>
    <dgm:pt modelId="{9D48321D-5856-45CD-A855-781EF0834A01}" type="sibTrans" cxnId="{76304472-7E5F-4A41-A9A2-8FCE82A5A132}">
      <dgm:prSet/>
      <dgm:spPr/>
      <dgm:t>
        <a:bodyPr/>
        <a:lstStyle/>
        <a:p>
          <a:endParaRPr lang="en-US" sz="4800"/>
        </a:p>
      </dgm:t>
    </dgm:pt>
    <dgm:pt modelId="{7CAE3590-AC0C-4E8D-BB4D-4EE70857FCA6}">
      <dgm:prSet custT="1"/>
      <dgm:spPr/>
      <dgm:t>
        <a:bodyPr/>
        <a:lstStyle/>
        <a:p>
          <a:r>
            <a:rPr lang="en-US" sz="2000" b="0" dirty="0">
              <a:latin typeface="Arial" panose="020B0604020202020204" pitchFamily="34" charset="0"/>
              <a:cs typeface="Arial" panose="020B0604020202020204" pitchFamily="34" charset="0"/>
            </a:rPr>
            <a:t>Step #1</a:t>
          </a:r>
        </a:p>
        <a:p>
          <a:r>
            <a:rPr lang="en-US" sz="2000" b="0" dirty="0">
              <a:latin typeface="Arial" panose="020B0604020202020204" pitchFamily="34" charset="0"/>
              <a:cs typeface="Arial" panose="020B0604020202020204" pitchFamily="34" charset="0"/>
            </a:rPr>
            <a:t>Create a schedule - identify when to collect artefacts</a:t>
          </a:r>
        </a:p>
      </dgm:t>
    </dgm:pt>
    <dgm:pt modelId="{FA3E0B4D-D3EC-474D-8E60-4D8411B23F75}" type="parTrans" cxnId="{5E6C93CF-1D79-494E-A1C1-F8FF6E2C5747}">
      <dgm:prSet/>
      <dgm:spPr/>
      <dgm:t>
        <a:bodyPr/>
        <a:lstStyle/>
        <a:p>
          <a:endParaRPr lang="en-CA"/>
        </a:p>
      </dgm:t>
    </dgm:pt>
    <dgm:pt modelId="{95478829-2BA4-4589-97A5-3CADF4F9C875}" type="sibTrans" cxnId="{5E6C93CF-1D79-494E-A1C1-F8FF6E2C5747}">
      <dgm:prSet/>
      <dgm:spPr/>
      <dgm:t>
        <a:bodyPr/>
        <a:lstStyle/>
        <a:p>
          <a:endParaRPr lang="en-CA"/>
        </a:p>
      </dgm:t>
    </dgm:pt>
    <dgm:pt modelId="{570D93EB-13AB-4581-8CE9-5B0C6AC7D6BA}" type="pres">
      <dgm:prSet presAssocID="{9FB7FE2F-28E5-4F23-AFED-E61B58A520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FC94B3-FB88-44A8-8E5A-D9FC47A790DB}" type="pres">
      <dgm:prSet presAssocID="{16150867-AC49-4B33-9398-E10D6C395DE4}" presName="hierRoot1" presStyleCnt="0"/>
      <dgm:spPr/>
    </dgm:pt>
    <dgm:pt modelId="{4788E28F-6769-4FC5-B47C-2F5E44525642}" type="pres">
      <dgm:prSet presAssocID="{16150867-AC49-4B33-9398-E10D6C395DE4}" presName="composite" presStyleCnt="0"/>
      <dgm:spPr/>
    </dgm:pt>
    <dgm:pt modelId="{C1EB9BFB-E66C-435F-ACA9-9D64ED73ED4F}" type="pres">
      <dgm:prSet presAssocID="{16150867-AC49-4B33-9398-E10D6C395DE4}" presName="background" presStyleLbl="node0" presStyleIdx="0" presStyleCnt="1"/>
      <dgm:spPr/>
    </dgm:pt>
    <dgm:pt modelId="{B63FA3FA-66C4-4BAF-95CF-894FC445892C}" type="pres">
      <dgm:prSet presAssocID="{16150867-AC49-4B33-9398-E10D6C395DE4}" presName="text" presStyleLbl="fgAcc0" presStyleIdx="0" presStyleCnt="1" custScaleX="167131" custScaleY="73113" custLinFactNeighborX="1142">
        <dgm:presLayoutVars>
          <dgm:chPref val="3"/>
        </dgm:presLayoutVars>
      </dgm:prSet>
      <dgm:spPr/>
    </dgm:pt>
    <dgm:pt modelId="{DB0E18B9-7269-48B1-B9BA-3FEF625B92C6}" type="pres">
      <dgm:prSet presAssocID="{16150867-AC49-4B33-9398-E10D6C395DE4}" presName="hierChild2" presStyleCnt="0"/>
      <dgm:spPr/>
    </dgm:pt>
    <dgm:pt modelId="{F586465D-7275-4984-A685-CCB474428E83}" type="pres">
      <dgm:prSet presAssocID="{FA3E0B4D-D3EC-474D-8E60-4D8411B23F75}" presName="Name10" presStyleLbl="parChTrans1D2" presStyleIdx="0" presStyleCnt="2"/>
      <dgm:spPr/>
    </dgm:pt>
    <dgm:pt modelId="{3365D036-1171-48AA-AC79-848BBB0E3648}" type="pres">
      <dgm:prSet presAssocID="{7CAE3590-AC0C-4E8D-BB4D-4EE70857FCA6}" presName="hierRoot2" presStyleCnt="0"/>
      <dgm:spPr/>
    </dgm:pt>
    <dgm:pt modelId="{87F2BBC9-7593-42BF-A888-79BD30C6CA97}" type="pres">
      <dgm:prSet presAssocID="{7CAE3590-AC0C-4E8D-BB4D-4EE70857FCA6}" presName="composite2" presStyleCnt="0"/>
      <dgm:spPr/>
    </dgm:pt>
    <dgm:pt modelId="{34609943-6115-4398-8324-74EE04137E19}" type="pres">
      <dgm:prSet presAssocID="{7CAE3590-AC0C-4E8D-BB4D-4EE70857FCA6}" presName="background2" presStyleLbl="node2" presStyleIdx="0" presStyleCnt="2"/>
      <dgm:spPr/>
    </dgm:pt>
    <dgm:pt modelId="{C1C672CD-7CC9-42BA-981D-B2F72545E015}" type="pres">
      <dgm:prSet presAssocID="{7CAE3590-AC0C-4E8D-BB4D-4EE70857FCA6}" presName="text2" presStyleLbl="fgAcc2" presStyleIdx="0" presStyleCnt="2" custScaleX="135148" custScaleY="122657">
        <dgm:presLayoutVars>
          <dgm:chPref val="3"/>
        </dgm:presLayoutVars>
      </dgm:prSet>
      <dgm:spPr/>
    </dgm:pt>
    <dgm:pt modelId="{4D668CD1-65BF-46ED-A9DE-881E1059D1DE}" type="pres">
      <dgm:prSet presAssocID="{7CAE3590-AC0C-4E8D-BB4D-4EE70857FCA6}" presName="hierChild3" presStyleCnt="0"/>
      <dgm:spPr/>
    </dgm:pt>
    <dgm:pt modelId="{81094271-A2A7-4C90-B4B9-442CB7409B93}" type="pres">
      <dgm:prSet presAssocID="{26B275DD-301F-420F-ACC5-2497E1A18586}" presName="Name10" presStyleLbl="parChTrans1D2" presStyleIdx="1" presStyleCnt="2"/>
      <dgm:spPr/>
    </dgm:pt>
    <dgm:pt modelId="{0B9954A8-3BF7-4CCC-B6C5-A6BABE48C0BB}" type="pres">
      <dgm:prSet presAssocID="{D67551CE-DE20-4949-B494-7C19BD7C4F34}" presName="hierRoot2" presStyleCnt="0"/>
      <dgm:spPr/>
    </dgm:pt>
    <dgm:pt modelId="{19647E6C-3FD2-4075-B806-98D510401A49}" type="pres">
      <dgm:prSet presAssocID="{D67551CE-DE20-4949-B494-7C19BD7C4F34}" presName="composite2" presStyleCnt="0"/>
      <dgm:spPr/>
    </dgm:pt>
    <dgm:pt modelId="{6DEA3E6C-84C5-477C-A296-F0360B087D4F}" type="pres">
      <dgm:prSet presAssocID="{D67551CE-DE20-4949-B494-7C19BD7C4F34}" presName="background2" presStyleLbl="node2" presStyleIdx="1" presStyleCnt="2"/>
      <dgm:spPr/>
    </dgm:pt>
    <dgm:pt modelId="{3AD791BD-CCAF-4C75-AB03-3D8E6AA0899D}" type="pres">
      <dgm:prSet presAssocID="{D67551CE-DE20-4949-B494-7C19BD7C4F34}" presName="text2" presStyleLbl="fgAcc2" presStyleIdx="1" presStyleCnt="2" custScaleX="143034" custScaleY="118236">
        <dgm:presLayoutVars>
          <dgm:chPref val="3"/>
        </dgm:presLayoutVars>
      </dgm:prSet>
      <dgm:spPr/>
    </dgm:pt>
    <dgm:pt modelId="{24D4E53C-7FC7-4A24-95DD-73852245F31D}" type="pres">
      <dgm:prSet presAssocID="{D67551CE-DE20-4949-B494-7C19BD7C4F34}" presName="hierChild3" presStyleCnt="0"/>
      <dgm:spPr/>
    </dgm:pt>
    <dgm:pt modelId="{17847E7E-67D7-4CF2-ADA5-0AC0CA7AE8F3}" type="pres">
      <dgm:prSet presAssocID="{8CE46BEC-9FB9-4A80-B6C5-48D3ECEBFE19}" presName="Name17" presStyleLbl="parChTrans1D3" presStyleIdx="0" presStyleCnt="4"/>
      <dgm:spPr/>
    </dgm:pt>
    <dgm:pt modelId="{E87DF3F0-B94C-4147-83A0-1BC228D2C834}" type="pres">
      <dgm:prSet presAssocID="{99CC4F4E-0DED-4445-B1E6-970253F20FEA}" presName="hierRoot3" presStyleCnt="0"/>
      <dgm:spPr/>
    </dgm:pt>
    <dgm:pt modelId="{D916D128-DE5C-4D85-AFAF-58A24F98BA76}" type="pres">
      <dgm:prSet presAssocID="{99CC4F4E-0DED-4445-B1E6-970253F20FEA}" presName="composite3" presStyleCnt="0"/>
      <dgm:spPr/>
    </dgm:pt>
    <dgm:pt modelId="{4BAC626F-0CF8-4FB6-8C9A-4F1FCCEF7F59}" type="pres">
      <dgm:prSet presAssocID="{99CC4F4E-0DED-4445-B1E6-970253F20FEA}" presName="background3" presStyleLbl="node3" presStyleIdx="0" presStyleCnt="4"/>
      <dgm:spPr/>
    </dgm:pt>
    <dgm:pt modelId="{21DE1F38-3C5D-4C57-A814-8F400323A45F}" type="pres">
      <dgm:prSet presAssocID="{99CC4F4E-0DED-4445-B1E6-970253F20FEA}" presName="text3" presStyleLbl="fgAcc3" presStyleIdx="0" presStyleCnt="4" custScaleX="121000" custScaleY="132364">
        <dgm:presLayoutVars>
          <dgm:chPref val="3"/>
        </dgm:presLayoutVars>
      </dgm:prSet>
      <dgm:spPr/>
    </dgm:pt>
    <dgm:pt modelId="{CDAE232B-5B46-427E-94A5-D03C84FBF5A4}" type="pres">
      <dgm:prSet presAssocID="{99CC4F4E-0DED-4445-B1E6-970253F20FEA}" presName="hierChild4" presStyleCnt="0"/>
      <dgm:spPr/>
    </dgm:pt>
    <dgm:pt modelId="{F9B27C88-3371-4094-9DB4-E846ED860D75}" type="pres">
      <dgm:prSet presAssocID="{22BBFBDF-C952-4AC4-A3A3-F7AC169A0689}" presName="Name17" presStyleLbl="parChTrans1D3" presStyleIdx="1" presStyleCnt="4"/>
      <dgm:spPr/>
    </dgm:pt>
    <dgm:pt modelId="{283C5EB6-3146-4008-A218-62915B647F54}" type="pres">
      <dgm:prSet presAssocID="{9B1268A0-434A-4522-9068-9B1B7267C01F}" presName="hierRoot3" presStyleCnt="0"/>
      <dgm:spPr/>
    </dgm:pt>
    <dgm:pt modelId="{8F1AC92A-0D46-487F-8401-B51A4565BE1A}" type="pres">
      <dgm:prSet presAssocID="{9B1268A0-434A-4522-9068-9B1B7267C01F}" presName="composite3" presStyleCnt="0"/>
      <dgm:spPr/>
    </dgm:pt>
    <dgm:pt modelId="{BD27AFAF-6D04-41CD-8C5C-66C6F7EB9FE1}" type="pres">
      <dgm:prSet presAssocID="{9B1268A0-434A-4522-9068-9B1B7267C01F}" presName="background3" presStyleLbl="node3" presStyleIdx="1" presStyleCnt="4"/>
      <dgm:spPr/>
    </dgm:pt>
    <dgm:pt modelId="{5C2345F4-A7B2-475E-A8C6-C49D985E2C26}" type="pres">
      <dgm:prSet presAssocID="{9B1268A0-434A-4522-9068-9B1B7267C01F}" presName="text3" presStyleLbl="fgAcc3" presStyleIdx="1" presStyleCnt="4" custScaleX="121000" custScaleY="136821">
        <dgm:presLayoutVars>
          <dgm:chPref val="3"/>
        </dgm:presLayoutVars>
      </dgm:prSet>
      <dgm:spPr/>
    </dgm:pt>
    <dgm:pt modelId="{ECAA749A-F023-4183-A9C3-4CC23C036231}" type="pres">
      <dgm:prSet presAssocID="{9B1268A0-434A-4522-9068-9B1B7267C01F}" presName="hierChild4" presStyleCnt="0"/>
      <dgm:spPr/>
    </dgm:pt>
    <dgm:pt modelId="{5BD46FA2-C806-4163-8ACD-F451E133010E}" type="pres">
      <dgm:prSet presAssocID="{C7760DCB-9BCA-4C33-8DD1-BA3ED9895BDF}" presName="Name17" presStyleLbl="parChTrans1D3" presStyleIdx="2" presStyleCnt="4"/>
      <dgm:spPr/>
    </dgm:pt>
    <dgm:pt modelId="{963BCA71-B36F-4BF8-A0F1-E9192F507C5F}" type="pres">
      <dgm:prSet presAssocID="{1A163E1A-E8F4-4CC3-B121-4E7F28BA4370}" presName="hierRoot3" presStyleCnt="0"/>
      <dgm:spPr/>
    </dgm:pt>
    <dgm:pt modelId="{7827BA69-1E9F-4BC8-A193-2C04586EA17D}" type="pres">
      <dgm:prSet presAssocID="{1A163E1A-E8F4-4CC3-B121-4E7F28BA4370}" presName="composite3" presStyleCnt="0"/>
      <dgm:spPr/>
    </dgm:pt>
    <dgm:pt modelId="{6D212A5B-EFE9-453D-B89F-897E1AC30953}" type="pres">
      <dgm:prSet presAssocID="{1A163E1A-E8F4-4CC3-B121-4E7F28BA4370}" presName="background3" presStyleLbl="node3" presStyleIdx="2" presStyleCnt="4"/>
      <dgm:spPr/>
    </dgm:pt>
    <dgm:pt modelId="{7F5D90C1-1C17-4652-A82E-EB4C19F87C2F}" type="pres">
      <dgm:prSet presAssocID="{1A163E1A-E8F4-4CC3-B121-4E7F28BA4370}" presName="text3" presStyleLbl="fgAcc3" presStyleIdx="2" presStyleCnt="4" custScaleX="110000" custScaleY="135467">
        <dgm:presLayoutVars>
          <dgm:chPref val="3"/>
        </dgm:presLayoutVars>
      </dgm:prSet>
      <dgm:spPr/>
    </dgm:pt>
    <dgm:pt modelId="{91AC9480-CAD2-4D0B-B00D-87AB550576F1}" type="pres">
      <dgm:prSet presAssocID="{1A163E1A-E8F4-4CC3-B121-4E7F28BA4370}" presName="hierChild4" presStyleCnt="0"/>
      <dgm:spPr/>
    </dgm:pt>
    <dgm:pt modelId="{0866A323-DD25-452F-B145-D7ADDC6A9F5F}" type="pres">
      <dgm:prSet presAssocID="{A91E30D6-F462-4134-AA41-C98D38F64FA0}" presName="Name17" presStyleLbl="parChTrans1D3" presStyleIdx="3" presStyleCnt="4"/>
      <dgm:spPr/>
    </dgm:pt>
    <dgm:pt modelId="{F961BB40-5F90-47CD-85BC-2E853B56BB31}" type="pres">
      <dgm:prSet presAssocID="{79119C70-F63E-48A3-9476-CD1D40FD2B24}" presName="hierRoot3" presStyleCnt="0"/>
      <dgm:spPr/>
    </dgm:pt>
    <dgm:pt modelId="{FFED9174-FEE0-4F62-B6E2-DE052EF0D112}" type="pres">
      <dgm:prSet presAssocID="{79119C70-F63E-48A3-9476-CD1D40FD2B24}" presName="composite3" presStyleCnt="0"/>
      <dgm:spPr/>
    </dgm:pt>
    <dgm:pt modelId="{B4B164F0-82F7-44C7-BD3F-12FD352EED2E}" type="pres">
      <dgm:prSet presAssocID="{79119C70-F63E-48A3-9476-CD1D40FD2B24}" presName="background3" presStyleLbl="node3" presStyleIdx="3" presStyleCnt="4"/>
      <dgm:spPr/>
    </dgm:pt>
    <dgm:pt modelId="{EA51A1CD-22F3-4679-85EF-C7AF1715995B}" type="pres">
      <dgm:prSet presAssocID="{79119C70-F63E-48A3-9476-CD1D40FD2B24}" presName="text3" presStyleLbl="fgAcc3" presStyleIdx="3" presStyleCnt="4" custScaleX="110000" custScaleY="135495">
        <dgm:presLayoutVars>
          <dgm:chPref val="3"/>
        </dgm:presLayoutVars>
      </dgm:prSet>
      <dgm:spPr/>
    </dgm:pt>
    <dgm:pt modelId="{6D7410AC-4E48-4B76-B4AD-0EFBEB38CE17}" type="pres">
      <dgm:prSet presAssocID="{79119C70-F63E-48A3-9476-CD1D40FD2B24}" presName="hierChild4" presStyleCnt="0"/>
      <dgm:spPr/>
    </dgm:pt>
  </dgm:ptLst>
  <dgm:cxnLst>
    <dgm:cxn modelId="{1B886A08-97E3-4382-8130-21B03DDBA873}" type="presOf" srcId="{79119C70-F63E-48A3-9476-CD1D40FD2B24}" destId="{EA51A1CD-22F3-4679-85EF-C7AF1715995B}" srcOrd="0" destOrd="0" presId="urn:microsoft.com/office/officeart/2005/8/layout/hierarchy1"/>
    <dgm:cxn modelId="{9B484E18-94BD-4C87-B7EB-C5F6D0522295}" type="presOf" srcId="{1A163E1A-E8F4-4CC3-B121-4E7F28BA4370}" destId="{7F5D90C1-1C17-4652-A82E-EB4C19F87C2F}" srcOrd="0" destOrd="0" presId="urn:microsoft.com/office/officeart/2005/8/layout/hierarchy1"/>
    <dgm:cxn modelId="{A850BB20-7B93-4894-BE43-02C4BC9339D4}" type="presOf" srcId="{99CC4F4E-0DED-4445-B1E6-970253F20FEA}" destId="{21DE1F38-3C5D-4C57-A814-8F400323A45F}" srcOrd="0" destOrd="0" presId="urn:microsoft.com/office/officeart/2005/8/layout/hierarchy1"/>
    <dgm:cxn modelId="{73131437-57E4-4508-9379-8712B4310E0F}" type="presOf" srcId="{9FB7FE2F-28E5-4F23-AFED-E61B58A52090}" destId="{570D93EB-13AB-4581-8CE9-5B0C6AC7D6BA}" srcOrd="0" destOrd="0" presId="urn:microsoft.com/office/officeart/2005/8/layout/hierarchy1"/>
    <dgm:cxn modelId="{D64C683E-2DB0-4043-9C59-0171E6F7EEE7}" type="presOf" srcId="{A91E30D6-F462-4134-AA41-C98D38F64FA0}" destId="{0866A323-DD25-452F-B145-D7ADDC6A9F5F}" srcOrd="0" destOrd="0" presId="urn:microsoft.com/office/officeart/2005/8/layout/hierarchy1"/>
    <dgm:cxn modelId="{E7DBF74B-209D-47B5-A75C-0C92A92EE841}" type="presOf" srcId="{9B1268A0-434A-4522-9068-9B1B7267C01F}" destId="{5C2345F4-A7B2-475E-A8C6-C49D985E2C26}" srcOrd="0" destOrd="0" presId="urn:microsoft.com/office/officeart/2005/8/layout/hierarchy1"/>
    <dgm:cxn modelId="{9ED6184E-E9B0-4C47-BEC6-5F4B8442F078}" srcId="{D67551CE-DE20-4949-B494-7C19BD7C4F34}" destId="{1A163E1A-E8F4-4CC3-B121-4E7F28BA4370}" srcOrd="2" destOrd="0" parTransId="{C7760DCB-9BCA-4C33-8DD1-BA3ED9895BDF}" sibTransId="{337B8107-F28B-49CE-A84B-29FA834331E0}"/>
    <dgm:cxn modelId="{76304472-7E5F-4A41-A9A2-8FCE82A5A132}" srcId="{D67551CE-DE20-4949-B494-7C19BD7C4F34}" destId="{79119C70-F63E-48A3-9476-CD1D40FD2B24}" srcOrd="3" destOrd="0" parTransId="{A91E30D6-F462-4134-AA41-C98D38F64FA0}" sibTransId="{9D48321D-5856-45CD-A855-781EF0834A01}"/>
    <dgm:cxn modelId="{CF8BBC74-A325-4906-9490-4A40A5D1F096}" srcId="{D67551CE-DE20-4949-B494-7C19BD7C4F34}" destId="{9B1268A0-434A-4522-9068-9B1B7267C01F}" srcOrd="1" destOrd="0" parTransId="{22BBFBDF-C952-4AC4-A3A3-F7AC169A0689}" sibTransId="{DE82E308-BFE6-49E5-BFEF-1BA7D0945D4F}"/>
    <dgm:cxn modelId="{0E054F76-6114-40BB-949C-05FF30D77A31}" type="presOf" srcId="{7CAE3590-AC0C-4E8D-BB4D-4EE70857FCA6}" destId="{C1C672CD-7CC9-42BA-981D-B2F72545E015}" srcOrd="0" destOrd="0" presId="urn:microsoft.com/office/officeart/2005/8/layout/hierarchy1"/>
    <dgm:cxn modelId="{E9E66857-007B-4B29-A4F6-D7855F9E99EB}" type="presOf" srcId="{C7760DCB-9BCA-4C33-8DD1-BA3ED9895BDF}" destId="{5BD46FA2-C806-4163-8ACD-F451E133010E}" srcOrd="0" destOrd="0" presId="urn:microsoft.com/office/officeart/2005/8/layout/hierarchy1"/>
    <dgm:cxn modelId="{F0A4B47E-483E-48B8-9E28-75DF56E063E5}" type="presOf" srcId="{22BBFBDF-C952-4AC4-A3A3-F7AC169A0689}" destId="{F9B27C88-3371-4094-9DB4-E846ED860D75}" srcOrd="0" destOrd="0" presId="urn:microsoft.com/office/officeart/2005/8/layout/hierarchy1"/>
    <dgm:cxn modelId="{137A4A8B-F096-4EDA-B408-86FA2B790AC3}" srcId="{D67551CE-DE20-4949-B494-7C19BD7C4F34}" destId="{99CC4F4E-0DED-4445-B1E6-970253F20FEA}" srcOrd="0" destOrd="0" parTransId="{8CE46BEC-9FB9-4A80-B6C5-48D3ECEBFE19}" sibTransId="{82DF2F80-A63E-48A9-9D4B-088881DF3723}"/>
    <dgm:cxn modelId="{2985AB93-70A0-4C81-8BA4-C36A3EB19277}" type="presOf" srcId="{FA3E0B4D-D3EC-474D-8E60-4D8411B23F75}" destId="{F586465D-7275-4984-A685-CCB474428E83}" srcOrd="0" destOrd="0" presId="urn:microsoft.com/office/officeart/2005/8/layout/hierarchy1"/>
    <dgm:cxn modelId="{FFBC3BC0-6888-4A24-B88E-EEFD831FF7AD}" srcId="{9FB7FE2F-28E5-4F23-AFED-E61B58A52090}" destId="{16150867-AC49-4B33-9398-E10D6C395DE4}" srcOrd="0" destOrd="0" parTransId="{EBCF3B96-B0C0-464D-AD2F-BFCF31CAAC19}" sibTransId="{D25E6AA1-2A20-4B15-9228-0F09E6ABC8F6}"/>
    <dgm:cxn modelId="{699000C9-2D3E-4B4E-8DC1-F117862399FF}" type="presOf" srcId="{16150867-AC49-4B33-9398-E10D6C395DE4}" destId="{B63FA3FA-66C4-4BAF-95CF-894FC445892C}" srcOrd="0" destOrd="0" presId="urn:microsoft.com/office/officeart/2005/8/layout/hierarchy1"/>
    <dgm:cxn modelId="{5E6C93CF-1D79-494E-A1C1-F8FF6E2C5747}" srcId="{16150867-AC49-4B33-9398-E10D6C395DE4}" destId="{7CAE3590-AC0C-4E8D-BB4D-4EE70857FCA6}" srcOrd="0" destOrd="0" parTransId="{FA3E0B4D-D3EC-474D-8E60-4D8411B23F75}" sibTransId="{95478829-2BA4-4589-97A5-3CADF4F9C875}"/>
    <dgm:cxn modelId="{8CF9ABE9-8CA2-466A-A96D-287F8B5303C1}" type="presOf" srcId="{D67551CE-DE20-4949-B494-7C19BD7C4F34}" destId="{3AD791BD-CCAF-4C75-AB03-3D8E6AA0899D}" srcOrd="0" destOrd="0" presId="urn:microsoft.com/office/officeart/2005/8/layout/hierarchy1"/>
    <dgm:cxn modelId="{40ACF7EA-5D66-4298-B420-E0473A409D0A}" type="presOf" srcId="{26B275DD-301F-420F-ACC5-2497E1A18586}" destId="{81094271-A2A7-4C90-B4B9-442CB7409B93}" srcOrd="0" destOrd="0" presId="urn:microsoft.com/office/officeart/2005/8/layout/hierarchy1"/>
    <dgm:cxn modelId="{A34888F9-C019-4EAC-A7CA-5393839FB7CC}" type="presOf" srcId="{8CE46BEC-9FB9-4A80-B6C5-48D3ECEBFE19}" destId="{17847E7E-67D7-4CF2-ADA5-0AC0CA7AE8F3}" srcOrd="0" destOrd="0" presId="urn:microsoft.com/office/officeart/2005/8/layout/hierarchy1"/>
    <dgm:cxn modelId="{4AB244FA-480A-48A1-824F-8EE307F8B16A}" srcId="{16150867-AC49-4B33-9398-E10D6C395DE4}" destId="{D67551CE-DE20-4949-B494-7C19BD7C4F34}" srcOrd="1" destOrd="0" parTransId="{26B275DD-301F-420F-ACC5-2497E1A18586}" sibTransId="{67FAA4D0-72FB-457D-86C9-A5068B51E922}"/>
    <dgm:cxn modelId="{3F52323E-A2DC-416A-9D85-D006BE575145}" type="presParOf" srcId="{570D93EB-13AB-4581-8CE9-5B0C6AC7D6BA}" destId="{F1FC94B3-FB88-44A8-8E5A-D9FC47A790DB}" srcOrd="0" destOrd="0" presId="urn:microsoft.com/office/officeart/2005/8/layout/hierarchy1"/>
    <dgm:cxn modelId="{B17DFA06-FEB3-47B0-915D-0A854630FE17}" type="presParOf" srcId="{F1FC94B3-FB88-44A8-8E5A-D9FC47A790DB}" destId="{4788E28F-6769-4FC5-B47C-2F5E44525642}" srcOrd="0" destOrd="0" presId="urn:microsoft.com/office/officeart/2005/8/layout/hierarchy1"/>
    <dgm:cxn modelId="{6DB20D6C-A28B-49D1-BBC7-370575790D48}" type="presParOf" srcId="{4788E28F-6769-4FC5-B47C-2F5E44525642}" destId="{C1EB9BFB-E66C-435F-ACA9-9D64ED73ED4F}" srcOrd="0" destOrd="0" presId="urn:microsoft.com/office/officeart/2005/8/layout/hierarchy1"/>
    <dgm:cxn modelId="{96AA48D7-20BD-4324-ADDC-98E5774F2FF3}" type="presParOf" srcId="{4788E28F-6769-4FC5-B47C-2F5E44525642}" destId="{B63FA3FA-66C4-4BAF-95CF-894FC445892C}" srcOrd="1" destOrd="0" presId="urn:microsoft.com/office/officeart/2005/8/layout/hierarchy1"/>
    <dgm:cxn modelId="{9B7D854A-73FB-424E-93D6-D4CF2A807472}" type="presParOf" srcId="{F1FC94B3-FB88-44A8-8E5A-D9FC47A790DB}" destId="{DB0E18B9-7269-48B1-B9BA-3FEF625B92C6}" srcOrd="1" destOrd="0" presId="urn:microsoft.com/office/officeart/2005/8/layout/hierarchy1"/>
    <dgm:cxn modelId="{3223FA28-8A18-4F30-AC48-E3D9A4E03179}" type="presParOf" srcId="{DB0E18B9-7269-48B1-B9BA-3FEF625B92C6}" destId="{F586465D-7275-4984-A685-CCB474428E83}" srcOrd="0" destOrd="0" presId="urn:microsoft.com/office/officeart/2005/8/layout/hierarchy1"/>
    <dgm:cxn modelId="{EFA0CAC4-BB65-45EF-BEC2-125AE976C787}" type="presParOf" srcId="{DB0E18B9-7269-48B1-B9BA-3FEF625B92C6}" destId="{3365D036-1171-48AA-AC79-848BBB0E3648}" srcOrd="1" destOrd="0" presId="urn:microsoft.com/office/officeart/2005/8/layout/hierarchy1"/>
    <dgm:cxn modelId="{1E608892-0804-4287-8155-15A9EC6CD6F2}" type="presParOf" srcId="{3365D036-1171-48AA-AC79-848BBB0E3648}" destId="{87F2BBC9-7593-42BF-A888-79BD30C6CA97}" srcOrd="0" destOrd="0" presId="urn:microsoft.com/office/officeart/2005/8/layout/hierarchy1"/>
    <dgm:cxn modelId="{834D07E7-2E1F-47CE-8EFC-6CC0C3F7F532}" type="presParOf" srcId="{87F2BBC9-7593-42BF-A888-79BD30C6CA97}" destId="{34609943-6115-4398-8324-74EE04137E19}" srcOrd="0" destOrd="0" presId="urn:microsoft.com/office/officeart/2005/8/layout/hierarchy1"/>
    <dgm:cxn modelId="{F6155924-7A5A-4A8F-8BFC-883EEBD531E4}" type="presParOf" srcId="{87F2BBC9-7593-42BF-A888-79BD30C6CA97}" destId="{C1C672CD-7CC9-42BA-981D-B2F72545E015}" srcOrd="1" destOrd="0" presId="urn:microsoft.com/office/officeart/2005/8/layout/hierarchy1"/>
    <dgm:cxn modelId="{33ACB39C-44F5-4A71-BEB0-3C3993C32FCA}" type="presParOf" srcId="{3365D036-1171-48AA-AC79-848BBB0E3648}" destId="{4D668CD1-65BF-46ED-A9DE-881E1059D1DE}" srcOrd="1" destOrd="0" presId="urn:microsoft.com/office/officeart/2005/8/layout/hierarchy1"/>
    <dgm:cxn modelId="{A3F52B81-8C95-4F84-BA99-B44AEA04ADE8}" type="presParOf" srcId="{DB0E18B9-7269-48B1-B9BA-3FEF625B92C6}" destId="{81094271-A2A7-4C90-B4B9-442CB7409B93}" srcOrd="2" destOrd="0" presId="urn:microsoft.com/office/officeart/2005/8/layout/hierarchy1"/>
    <dgm:cxn modelId="{EC85C325-F858-4878-A56E-B901DA459C7A}" type="presParOf" srcId="{DB0E18B9-7269-48B1-B9BA-3FEF625B92C6}" destId="{0B9954A8-3BF7-4CCC-B6C5-A6BABE48C0BB}" srcOrd="3" destOrd="0" presId="urn:microsoft.com/office/officeart/2005/8/layout/hierarchy1"/>
    <dgm:cxn modelId="{58AC069D-7B7A-4135-B22A-E55B5D2961BA}" type="presParOf" srcId="{0B9954A8-3BF7-4CCC-B6C5-A6BABE48C0BB}" destId="{19647E6C-3FD2-4075-B806-98D510401A49}" srcOrd="0" destOrd="0" presId="urn:microsoft.com/office/officeart/2005/8/layout/hierarchy1"/>
    <dgm:cxn modelId="{FAF3E767-80FB-496A-9539-FCB8FB9C951A}" type="presParOf" srcId="{19647E6C-3FD2-4075-B806-98D510401A49}" destId="{6DEA3E6C-84C5-477C-A296-F0360B087D4F}" srcOrd="0" destOrd="0" presId="urn:microsoft.com/office/officeart/2005/8/layout/hierarchy1"/>
    <dgm:cxn modelId="{4A7937DC-981E-4D03-97DB-26044B230DBB}" type="presParOf" srcId="{19647E6C-3FD2-4075-B806-98D510401A49}" destId="{3AD791BD-CCAF-4C75-AB03-3D8E6AA0899D}" srcOrd="1" destOrd="0" presId="urn:microsoft.com/office/officeart/2005/8/layout/hierarchy1"/>
    <dgm:cxn modelId="{79CCFFF1-FDBC-4593-A66C-9C583C226B26}" type="presParOf" srcId="{0B9954A8-3BF7-4CCC-B6C5-A6BABE48C0BB}" destId="{24D4E53C-7FC7-4A24-95DD-73852245F31D}" srcOrd="1" destOrd="0" presId="urn:microsoft.com/office/officeart/2005/8/layout/hierarchy1"/>
    <dgm:cxn modelId="{1ED57641-A20D-427E-9771-DFC466E42031}" type="presParOf" srcId="{24D4E53C-7FC7-4A24-95DD-73852245F31D}" destId="{17847E7E-67D7-4CF2-ADA5-0AC0CA7AE8F3}" srcOrd="0" destOrd="0" presId="urn:microsoft.com/office/officeart/2005/8/layout/hierarchy1"/>
    <dgm:cxn modelId="{3BB5A3E3-AB15-4B2B-8C3A-FB9CA1B33AEC}" type="presParOf" srcId="{24D4E53C-7FC7-4A24-95DD-73852245F31D}" destId="{E87DF3F0-B94C-4147-83A0-1BC228D2C834}" srcOrd="1" destOrd="0" presId="urn:microsoft.com/office/officeart/2005/8/layout/hierarchy1"/>
    <dgm:cxn modelId="{761D578D-1D4E-43F6-B447-0DFC698716DB}" type="presParOf" srcId="{E87DF3F0-B94C-4147-83A0-1BC228D2C834}" destId="{D916D128-DE5C-4D85-AFAF-58A24F98BA76}" srcOrd="0" destOrd="0" presId="urn:microsoft.com/office/officeart/2005/8/layout/hierarchy1"/>
    <dgm:cxn modelId="{0BC6F6D8-E838-4234-B32A-F7A676EF1C46}" type="presParOf" srcId="{D916D128-DE5C-4D85-AFAF-58A24F98BA76}" destId="{4BAC626F-0CF8-4FB6-8C9A-4F1FCCEF7F59}" srcOrd="0" destOrd="0" presId="urn:microsoft.com/office/officeart/2005/8/layout/hierarchy1"/>
    <dgm:cxn modelId="{0EE67BFD-0CCC-41D8-9C14-AF0D562B03E3}" type="presParOf" srcId="{D916D128-DE5C-4D85-AFAF-58A24F98BA76}" destId="{21DE1F38-3C5D-4C57-A814-8F400323A45F}" srcOrd="1" destOrd="0" presId="urn:microsoft.com/office/officeart/2005/8/layout/hierarchy1"/>
    <dgm:cxn modelId="{46BD3ABA-3815-417F-B4EF-CF05766047FF}" type="presParOf" srcId="{E87DF3F0-B94C-4147-83A0-1BC228D2C834}" destId="{CDAE232B-5B46-427E-94A5-D03C84FBF5A4}" srcOrd="1" destOrd="0" presId="urn:microsoft.com/office/officeart/2005/8/layout/hierarchy1"/>
    <dgm:cxn modelId="{26C2CB8C-9EF1-4AB3-B693-3F3FD8B61EBD}" type="presParOf" srcId="{24D4E53C-7FC7-4A24-95DD-73852245F31D}" destId="{F9B27C88-3371-4094-9DB4-E846ED860D75}" srcOrd="2" destOrd="0" presId="urn:microsoft.com/office/officeart/2005/8/layout/hierarchy1"/>
    <dgm:cxn modelId="{64E7A420-8062-44AA-98B8-D12BD115815A}" type="presParOf" srcId="{24D4E53C-7FC7-4A24-95DD-73852245F31D}" destId="{283C5EB6-3146-4008-A218-62915B647F54}" srcOrd="3" destOrd="0" presId="urn:microsoft.com/office/officeart/2005/8/layout/hierarchy1"/>
    <dgm:cxn modelId="{C6200F1B-7759-4581-9375-C1A662FC56F3}" type="presParOf" srcId="{283C5EB6-3146-4008-A218-62915B647F54}" destId="{8F1AC92A-0D46-487F-8401-B51A4565BE1A}" srcOrd="0" destOrd="0" presId="urn:microsoft.com/office/officeart/2005/8/layout/hierarchy1"/>
    <dgm:cxn modelId="{680A2A39-8ADA-4650-A1F6-5EC3D3EC916C}" type="presParOf" srcId="{8F1AC92A-0D46-487F-8401-B51A4565BE1A}" destId="{BD27AFAF-6D04-41CD-8C5C-66C6F7EB9FE1}" srcOrd="0" destOrd="0" presId="urn:microsoft.com/office/officeart/2005/8/layout/hierarchy1"/>
    <dgm:cxn modelId="{311A3618-6A58-4F9B-B2F1-B36EF9067E6D}" type="presParOf" srcId="{8F1AC92A-0D46-487F-8401-B51A4565BE1A}" destId="{5C2345F4-A7B2-475E-A8C6-C49D985E2C26}" srcOrd="1" destOrd="0" presId="urn:microsoft.com/office/officeart/2005/8/layout/hierarchy1"/>
    <dgm:cxn modelId="{4FBF3404-0A5E-49BC-A4E1-DAFFE1FEC2A3}" type="presParOf" srcId="{283C5EB6-3146-4008-A218-62915B647F54}" destId="{ECAA749A-F023-4183-A9C3-4CC23C036231}" srcOrd="1" destOrd="0" presId="urn:microsoft.com/office/officeart/2005/8/layout/hierarchy1"/>
    <dgm:cxn modelId="{4F58AD4E-D71D-4AFF-8B81-D136874CF649}" type="presParOf" srcId="{24D4E53C-7FC7-4A24-95DD-73852245F31D}" destId="{5BD46FA2-C806-4163-8ACD-F451E133010E}" srcOrd="4" destOrd="0" presId="urn:microsoft.com/office/officeart/2005/8/layout/hierarchy1"/>
    <dgm:cxn modelId="{EBB35975-4468-404B-9412-02400AEB6B0B}" type="presParOf" srcId="{24D4E53C-7FC7-4A24-95DD-73852245F31D}" destId="{963BCA71-B36F-4BF8-A0F1-E9192F507C5F}" srcOrd="5" destOrd="0" presId="urn:microsoft.com/office/officeart/2005/8/layout/hierarchy1"/>
    <dgm:cxn modelId="{1166C5ED-2F2B-460B-9E30-F1711DE1AEA4}" type="presParOf" srcId="{963BCA71-B36F-4BF8-A0F1-E9192F507C5F}" destId="{7827BA69-1E9F-4BC8-A193-2C04586EA17D}" srcOrd="0" destOrd="0" presId="urn:microsoft.com/office/officeart/2005/8/layout/hierarchy1"/>
    <dgm:cxn modelId="{B4F8BE57-6AF3-4558-A6F7-C4985717FE73}" type="presParOf" srcId="{7827BA69-1E9F-4BC8-A193-2C04586EA17D}" destId="{6D212A5B-EFE9-453D-B89F-897E1AC30953}" srcOrd="0" destOrd="0" presId="urn:microsoft.com/office/officeart/2005/8/layout/hierarchy1"/>
    <dgm:cxn modelId="{3D84AB1D-25BF-4338-A4B3-4043D2804A32}" type="presParOf" srcId="{7827BA69-1E9F-4BC8-A193-2C04586EA17D}" destId="{7F5D90C1-1C17-4652-A82E-EB4C19F87C2F}" srcOrd="1" destOrd="0" presId="urn:microsoft.com/office/officeart/2005/8/layout/hierarchy1"/>
    <dgm:cxn modelId="{8A643ED1-DCE0-4670-B082-E52F3BE478D6}" type="presParOf" srcId="{963BCA71-B36F-4BF8-A0F1-E9192F507C5F}" destId="{91AC9480-CAD2-4D0B-B00D-87AB550576F1}" srcOrd="1" destOrd="0" presId="urn:microsoft.com/office/officeart/2005/8/layout/hierarchy1"/>
    <dgm:cxn modelId="{AA288444-B4FA-4144-9560-55BB4843F8BF}" type="presParOf" srcId="{24D4E53C-7FC7-4A24-95DD-73852245F31D}" destId="{0866A323-DD25-452F-B145-D7ADDC6A9F5F}" srcOrd="6" destOrd="0" presId="urn:microsoft.com/office/officeart/2005/8/layout/hierarchy1"/>
    <dgm:cxn modelId="{C1F16A16-CD66-43EA-B1D5-6CFED4EF314E}" type="presParOf" srcId="{24D4E53C-7FC7-4A24-95DD-73852245F31D}" destId="{F961BB40-5F90-47CD-85BC-2E853B56BB31}" srcOrd="7" destOrd="0" presId="urn:microsoft.com/office/officeart/2005/8/layout/hierarchy1"/>
    <dgm:cxn modelId="{40A55DDF-D991-4649-8BFD-EE52420393AE}" type="presParOf" srcId="{F961BB40-5F90-47CD-85BC-2E853B56BB31}" destId="{FFED9174-FEE0-4F62-B6E2-DE052EF0D112}" srcOrd="0" destOrd="0" presId="urn:microsoft.com/office/officeart/2005/8/layout/hierarchy1"/>
    <dgm:cxn modelId="{733A15F1-16CD-4A01-9498-AF6739D72D0D}" type="presParOf" srcId="{FFED9174-FEE0-4F62-B6E2-DE052EF0D112}" destId="{B4B164F0-82F7-44C7-BD3F-12FD352EED2E}" srcOrd="0" destOrd="0" presId="urn:microsoft.com/office/officeart/2005/8/layout/hierarchy1"/>
    <dgm:cxn modelId="{02547ECB-065C-49E9-84A1-0AE736A5E717}" type="presParOf" srcId="{FFED9174-FEE0-4F62-B6E2-DE052EF0D112}" destId="{EA51A1CD-22F3-4679-85EF-C7AF1715995B}" srcOrd="1" destOrd="0" presId="urn:microsoft.com/office/officeart/2005/8/layout/hierarchy1"/>
    <dgm:cxn modelId="{BFADC3CE-638E-42BF-B4D0-5A469DC1208A}" type="presParOf" srcId="{F961BB40-5F90-47CD-85BC-2E853B56BB31}" destId="{6D7410AC-4E48-4B76-B4AD-0EFBEB38CE1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B7FE2F-28E5-4F23-AFED-E61B58A52090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CAE3590-AC0C-4E8D-BB4D-4EE70857FCA6}">
      <dgm:prSet custT="1"/>
      <dgm:spPr/>
      <dgm:t>
        <a:bodyPr/>
        <a:lstStyle/>
        <a:p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Step #1</a:t>
          </a:r>
        </a:p>
        <a:p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Create a schedule - identify when to collect artefacts: </a:t>
          </a:r>
        </a:p>
      </dgm:t>
    </dgm:pt>
    <dgm:pt modelId="{FA3E0B4D-D3EC-474D-8E60-4D8411B23F75}" type="parTrans" cxnId="{5E6C93CF-1D79-494E-A1C1-F8FF6E2C5747}">
      <dgm:prSet/>
      <dgm:spPr/>
      <dgm:t>
        <a:bodyPr/>
        <a:lstStyle/>
        <a:p>
          <a:endParaRPr lang="en-CA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478829-2BA4-4589-97A5-3CADF4F9C875}" type="sibTrans" cxnId="{5E6C93CF-1D79-494E-A1C1-F8FF6E2C5747}">
      <dgm:prSet/>
      <dgm:spPr/>
      <dgm:t>
        <a:bodyPr/>
        <a:lstStyle/>
        <a:p>
          <a:endParaRPr lang="en-CA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0D93EB-13AB-4581-8CE9-5B0C6AC7D6BA}" type="pres">
      <dgm:prSet presAssocID="{9FB7FE2F-28E5-4F23-AFED-E61B58A520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ECB8E4-50EB-4CB9-9F3B-D36609E8F420}" type="pres">
      <dgm:prSet presAssocID="{7CAE3590-AC0C-4E8D-BB4D-4EE70857FCA6}" presName="hierRoot1" presStyleCnt="0"/>
      <dgm:spPr/>
    </dgm:pt>
    <dgm:pt modelId="{AF4C846E-0176-4BF5-99CE-2B90741EC772}" type="pres">
      <dgm:prSet presAssocID="{7CAE3590-AC0C-4E8D-BB4D-4EE70857FCA6}" presName="composite" presStyleCnt="0"/>
      <dgm:spPr/>
    </dgm:pt>
    <dgm:pt modelId="{A240AAAE-932C-4A79-A6FE-EE1DCB86FFC9}" type="pres">
      <dgm:prSet presAssocID="{7CAE3590-AC0C-4E8D-BB4D-4EE70857FCA6}" presName="background" presStyleLbl="node0" presStyleIdx="0" presStyleCnt="1"/>
      <dgm:spPr/>
    </dgm:pt>
    <dgm:pt modelId="{B4F2317A-A956-4F94-B7D0-F0FC283FAA3D}" type="pres">
      <dgm:prSet presAssocID="{7CAE3590-AC0C-4E8D-BB4D-4EE70857FCA6}" presName="text" presStyleLbl="fgAcc0" presStyleIdx="0" presStyleCnt="1" custLinFactNeighborX="-21120" custLinFactNeighborY="-16272">
        <dgm:presLayoutVars>
          <dgm:chPref val="3"/>
        </dgm:presLayoutVars>
      </dgm:prSet>
      <dgm:spPr/>
    </dgm:pt>
    <dgm:pt modelId="{80B24733-DB3E-4A57-A78F-93D66D6EB137}" type="pres">
      <dgm:prSet presAssocID="{7CAE3590-AC0C-4E8D-BB4D-4EE70857FCA6}" presName="hierChild2" presStyleCnt="0"/>
      <dgm:spPr/>
    </dgm:pt>
  </dgm:ptLst>
  <dgm:cxnLst>
    <dgm:cxn modelId="{73131437-57E4-4508-9379-8712B4310E0F}" type="presOf" srcId="{9FB7FE2F-28E5-4F23-AFED-E61B58A52090}" destId="{570D93EB-13AB-4581-8CE9-5B0C6AC7D6BA}" srcOrd="0" destOrd="0" presId="urn:microsoft.com/office/officeart/2005/8/layout/hierarchy1"/>
    <dgm:cxn modelId="{25BBD343-CAA2-4615-BE18-59FFDCBEBF70}" type="presOf" srcId="{7CAE3590-AC0C-4E8D-BB4D-4EE70857FCA6}" destId="{B4F2317A-A956-4F94-B7D0-F0FC283FAA3D}" srcOrd="0" destOrd="0" presId="urn:microsoft.com/office/officeart/2005/8/layout/hierarchy1"/>
    <dgm:cxn modelId="{5E6C93CF-1D79-494E-A1C1-F8FF6E2C5747}" srcId="{9FB7FE2F-28E5-4F23-AFED-E61B58A52090}" destId="{7CAE3590-AC0C-4E8D-BB4D-4EE70857FCA6}" srcOrd="0" destOrd="0" parTransId="{FA3E0B4D-D3EC-474D-8E60-4D8411B23F75}" sibTransId="{95478829-2BA4-4589-97A5-3CADF4F9C875}"/>
    <dgm:cxn modelId="{08365BC0-7EC5-4E61-B6B3-6E5CF7825AE6}" type="presParOf" srcId="{570D93EB-13AB-4581-8CE9-5B0C6AC7D6BA}" destId="{ACECB8E4-50EB-4CB9-9F3B-D36609E8F420}" srcOrd="0" destOrd="0" presId="urn:microsoft.com/office/officeart/2005/8/layout/hierarchy1"/>
    <dgm:cxn modelId="{91B1E25E-CC0C-474F-AE70-092DE71D5279}" type="presParOf" srcId="{ACECB8E4-50EB-4CB9-9F3B-D36609E8F420}" destId="{AF4C846E-0176-4BF5-99CE-2B90741EC772}" srcOrd="0" destOrd="0" presId="urn:microsoft.com/office/officeart/2005/8/layout/hierarchy1"/>
    <dgm:cxn modelId="{392BDD9F-4293-4043-AA71-A3A36B2DA045}" type="presParOf" srcId="{AF4C846E-0176-4BF5-99CE-2B90741EC772}" destId="{A240AAAE-932C-4A79-A6FE-EE1DCB86FFC9}" srcOrd="0" destOrd="0" presId="urn:microsoft.com/office/officeart/2005/8/layout/hierarchy1"/>
    <dgm:cxn modelId="{A5544B15-D1A9-4915-A1AB-F08935139412}" type="presParOf" srcId="{AF4C846E-0176-4BF5-99CE-2B90741EC772}" destId="{B4F2317A-A956-4F94-B7D0-F0FC283FAA3D}" srcOrd="1" destOrd="0" presId="urn:microsoft.com/office/officeart/2005/8/layout/hierarchy1"/>
    <dgm:cxn modelId="{52371496-6472-4B6F-A0EF-77E8D650C991}" type="presParOf" srcId="{ACECB8E4-50EB-4CB9-9F3B-D36609E8F420}" destId="{80B24733-DB3E-4A57-A78F-93D66D6EB1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B7FE2F-28E5-4F23-AFED-E61B58A52090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67551CE-DE20-4949-B494-7C19BD7C4F34}">
      <dgm:prSet custT="1"/>
      <dgm:spPr/>
      <dgm:t>
        <a:bodyPr/>
        <a:lstStyle/>
        <a:p>
          <a:r>
            <a:rPr lang="en-CA" sz="2400" b="0">
              <a:latin typeface="Arial" panose="020B0604020202020204" pitchFamily="34" charset="0"/>
              <a:cs typeface="Arial" panose="020B0604020202020204" pitchFamily="34" charset="0"/>
            </a:rPr>
            <a:t>Step #2</a:t>
          </a:r>
        </a:p>
        <a:p>
          <a:r>
            <a:rPr lang="en-CA" sz="2400" b="0">
              <a:latin typeface="Arial" panose="020B0604020202020204" pitchFamily="34" charset="0"/>
              <a:cs typeface="Arial" panose="020B0604020202020204" pitchFamily="34" charset="0"/>
            </a:rPr>
            <a:t>Lesson plan – identify task that will be used as an artefact</a:t>
          </a:r>
          <a:endParaRPr lang="en-US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275DD-301F-420F-ACC5-2497E1A18586}" type="parTrans" cxnId="{4AB244FA-480A-48A1-824F-8EE307F8B16A}">
      <dgm:prSet/>
      <dgm:spPr/>
      <dgm:t>
        <a:bodyPr/>
        <a:lstStyle/>
        <a:p>
          <a:endParaRPr lang="en-US" sz="7200"/>
        </a:p>
      </dgm:t>
    </dgm:pt>
    <dgm:pt modelId="{67FAA4D0-72FB-457D-86C9-A5068B51E922}" type="sibTrans" cxnId="{4AB244FA-480A-48A1-824F-8EE307F8B16A}">
      <dgm:prSet/>
      <dgm:spPr/>
      <dgm:t>
        <a:bodyPr/>
        <a:lstStyle/>
        <a:p>
          <a:endParaRPr lang="en-US" sz="4800"/>
        </a:p>
      </dgm:t>
    </dgm:pt>
    <dgm:pt modelId="{570D93EB-13AB-4581-8CE9-5B0C6AC7D6BA}" type="pres">
      <dgm:prSet presAssocID="{9FB7FE2F-28E5-4F23-AFED-E61B58A520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F0BF4D-33BB-46D1-81D2-D85F2655D663}" type="pres">
      <dgm:prSet presAssocID="{D67551CE-DE20-4949-B494-7C19BD7C4F34}" presName="hierRoot1" presStyleCnt="0"/>
      <dgm:spPr/>
    </dgm:pt>
    <dgm:pt modelId="{A0EDB2A1-99DB-4904-AEC7-8DA18939B061}" type="pres">
      <dgm:prSet presAssocID="{D67551CE-DE20-4949-B494-7C19BD7C4F34}" presName="composite" presStyleCnt="0"/>
      <dgm:spPr/>
    </dgm:pt>
    <dgm:pt modelId="{F76E0AA6-57E7-44B9-AC06-A306BEA8E98F}" type="pres">
      <dgm:prSet presAssocID="{D67551CE-DE20-4949-B494-7C19BD7C4F34}" presName="background" presStyleLbl="node0" presStyleIdx="0" presStyleCnt="1"/>
      <dgm:spPr/>
    </dgm:pt>
    <dgm:pt modelId="{DF8878F4-5D83-477C-987D-4D0F3C8ECDC5}" type="pres">
      <dgm:prSet presAssocID="{D67551CE-DE20-4949-B494-7C19BD7C4F34}" presName="text" presStyleLbl="fgAcc0" presStyleIdx="0" presStyleCnt="1">
        <dgm:presLayoutVars>
          <dgm:chPref val="3"/>
        </dgm:presLayoutVars>
      </dgm:prSet>
      <dgm:spPr/>
    </dgm:pt>
    <dgm:pt modelId="{8E2BA6EB-3845-42B9-999B-F8DBD37D466F}" type="pres">
      <dgm:prSet presAssocID="{D67551CE-DE20-4949-B494-7C19BD7C4F34}" presName="hierChild2" presStyleCnt="0"/>
      <dgm:spPr/>
    </dgm:pt>
  </dgm:ptLst>
  <dgm:cxnLst>
    <dgm:cxn modelId="{73131437-57E4-4508-9379-8712B4310E0F}" type="presOf" srcId="{9FB7FE2F-28E5-4F23-AFED-E61B58A52090}" destId="{570D93EB-13AB-4581-8CE9-5B0C6AC7D6BA}" srcOrd="0" destOrd="0" presId="urn:microsoft.com/office/officeart/2005/8/layout/hierarchy1"/>
    <dgm:cxn modelId="{C6D7F565-E905-4680-9E1B-250D76B5C597}" type="presOf" srcId="{D67551CE-DE20-4949-B494-7C19BD7C4F34}" destId="{DF8878F4-5D83-477C-987D-4D0F3C8ECDC5}" srcOrd="0" destOrd="0" presId="urn:microsoft.com/office/officeart/2005/8/layout/hierarchy1"/>
    <dgm:cxn modelId="{4AB244FA-480A-48A1-824F-8EE307F8B16A}" srcId="{9FB7FE2F-28E5-4F23-AFED-E61B58A52090}" destId="{D67551CE-DE20-4949-B494-7C19BD7C4F34}" srcOrd="0" destOrd="0" parTransId="{26B275DD-301F-420F-ACC5-2497E1A18586}" sibTransId="{67FAA4D0-72FB-457D-86C9-A5068B51E922}"/>
    <dgm:cxn modelId="{9536C253-3DF7-47EA-957B-A5BF299CBB18}" type="presParOf" srcId="{570D93EB-13AB-4581-8CE9-5B0C6AC7D6BA}" destId="{74F0BF4D-33BB-46D1-81D2-D85F2655D663}" srcOrd="0" destOrd="0" presId="urn:microsoft.com/office/officeart/2005/8/layout/hierarchy1"/>
    <dgm:cxn modelId="{8714D158-2483-4782-BD56-60BC755A93B3}" type="presParOf" srcId="{74F0BF4D-33BB-46D1-81D2-D85F2655D663}" destId="{A0EDB2A1-99DB-4904-AEC7-8DA18939B061}" srcOrd="0" destOrd="0" presId="urn:microsoft.com/office/officeart/2005/8/layout/hierarchy1"/>
    <dgm:cxn modelId="{2DC122FF-ED58-48F7-BC04-69C4C5A45525}" type="presParOf" srcId="{A0EDB2A1-99DB-4904-AEC7-8DA18939B061}" destId="{F76E0AA6-57E7-44B9-AC06-A306BEA8E98F}" srcOrd="0" destOrd="0" presId="urn:microsoft.com/office/officeart/2005/8/layout/hierarchy1"/>
    <dgm:cxn modelId="{4FD95CE7-8B8D-4109-953C-B365174C3CC0}" type="presParOf" srcId="{A0EDB2A1-99DB-4904-AEC7-8DA18939B061}" destId="{DF8878F4-5D83-477C-987D-4D0F3C8ECDC5}" srcOrd="1" destOrd="0" presId="urn:microsoft.com/office/officeart/2005/8/layout/hierarchy1"/>
    <dgm:cxn modelId="{B2A56E26-ADCA-4F5C-B063-43695EC7BC9F}" type="presParOf" srcId="{74F0BF4D-33BB-46D1-81D2-D85F2655D663}" destId="{8E2BA6EB-3845-42B9-999B-F8DBD37D46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B7FE2F-28E5-4F23-AFED-E61B58A52090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9CC4F4E-0DED-4445-B1E6-970253F20FEA}">
      <dgm:prSet custT="1"/>
      <dgm:spPr/>
      <dgm:t>
        <a:bodyPr/>
        <a:lstStyle/>
        <a:p>
          <a:r>
            <a:rPr lang="en-CA" sz="1800" b="0">
              <a:latin typeface="Arial" panose="020B0604020202020204" pitchFamily="34" charset="0"/>
              <a:cs typeface="Arial" panose="020B0604020202020204" pitchFamily="34" charset="0"/>
            </a:rPr>
            <a:t>Step #3</a:t>
          </a:r>
        </a:p>
        <a:p>
          <a:r>
            <a:rPr lang="en-CA" sz="1800" b="0">
              <a:latin typeface="Arial" panose="020B0604020202020204" pitchFamily="34" charset="0"/>
              <a:cs typeface="Arial" panose="020B0604020202020204" pitchFamily="34" charset="0"/>
            </a:rPr>
            <a:t>Artefact Assessment Rubric - Assess each artefact against rubric criteria</a:t>
          </a:r>
          <a:endParaRPr lang="en-US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46BEC-9FB9-4A80-B6C5-48D3ECEBFE19}" type="parTrans" cxnId="{137A4A8B-F096-4EDA-B408-86FA2B790AC3}">
      <dgm:prSet/>
      <dgm:spPr/>
      <dgm:t>
        <a:bodyPr/>
        <a:lstStyle/>
        <a:p>
          <a:endParaRPr lang="en-US" sz="7200"/>
        </a:p>
      </dgm:t>
    </dgm:pt>
    <dgm:pt modelId="{82DF2F80-A63E-48A9-9D4B-088881DF3723}" type="sibTrans" cxnId="{137A4A8B-F096-4EDA-B408-86FA2B790AC3}">
      <dgm:prSet/>
      <dgm:spPr/>
      <dgm:t>
        <a:bodyPr/>
        <a:lstStyle/>
        <a:p>
          <a:endParaRPr lang="en-US" sz="4800"/>
        </a:p>
      </dgm:t>
    </dgm:pt>
    <dgm:pt modelId="{570D93EB-13AB-4581-8CE9-5B0C6AC7D6BA}" type="pres">
      <dgm:prSet presAssocID="{9FB7FE2F-28E5-4F23-AFED-E61B58A520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1188BF-3DC5-45BB-B867-CA0724F6DF09}" type="pres">
      <dgm:prSet presAssocID="{99CC4F4E-0DED-4445-B1E6-970253F20FEA}" presName="hierRoot1" presStyleCnt="0"/>
      <dgm:spPr/>
    </dgm:pt>
    <dgm:pt modelId="{B08C755C-6911-4057-9A16-C522D322613F}" type="pres">
      <dgm:prSet presAssocID="{99CC4F4E-0DED-4445-B1E6-970253F20FEA}" presName="composite" presStyleCnt="0"/>
      <dgm:spPr/>
    </dgm:pt>
    <dgm:pt modelId="{3B4A69CA-B467-45AC-B4F1-36E3C958C3AE}" type="pres">
      <dgm:prSet presAssocID="{99CC4F4E-0DED-4445-B1E6-970253F20FEA}" presName="background" presStyleLbl="node0" presStyleIdx="0" presStyleCnt="1"/>
      <dgm:spPr/>
    </dgm:pt>
    <dgm:pt modelId="{98E35BA6-F2E3-456D-BACC-987AB743B1A9}" type="pres">
      <dgm:prSet presAssocID="{99CC4F4E-0DED-4445-B1E6-970253F20FEA}" presName="text" presStyleLbl="fgAcc0" presStyleIdx="0" presStyleCnt="1">
        <dgm:presLayoutVars>
          <dgm:chPref val="3"/>
        </dgm:presLayoutVars>
      </dgm:prSet>
      <dgm:spPr/>
    </dgm:pt>
    <dgm:pt modelId="{2F76C302-C199-46C3-AAB0-D3BA4EE85DCB}" type="pres">
      <dgm:prSet presAssocID="{99CC4F4E-0DED-4445-B1E6-970253F20FEA}" presName="hierChild2" presStyleCnt="0"/>
      <dgm:spPr/>
    </dgm:pt>
  </dgm:ptLst>
  <dgm:cxnLst>
    <dgm:cxn modelId="{73131437-57E4-4508-9379-8712B4310E0F}" type="presOf" srcId="{9FB7FE2F-28E5-4F23-AFED-E61B58A52090}" destId="{570D93EB-13AB-4581-8CE9-5B0C6AC7D6BA}" srcOrd="0" destOrd="0" presId="urn:microsoft.com/office/officeart/2005/8/layout/hierarchy1"/>
    <dgm:cxn modelId="{87CDD762-79CF-4068-96B5-38DA13DB9125}" type="presOf" srcId="{99CC4F4E-0DED-4445-B1E6-970253F20FEA}" destId="{98E35BA6-F2E3-456D-BACC-987AB743B1A9}" srcOrd="0" destOrd="0" presId="urn:microsoft.com/office/officeart/2005/8/layout/hierarchy1"/>
    <dgm:cxn modelId="{137A4A8B-F096-4EDA-B408-86FA2B790AC3}" srcId="{9FB7FE2F-28E5-4F23-AFED-E61B58A52090}" destId="{99CC4F4E-0DED-4445-B1E6-970253F20FEA}" srcOrd="0" destOrd="0" parTransId="{8CE46BEC-9FB9-4A80-B6C5-48D3ECEBFE19}" sibTransId="{82DF2F80-A63E-48A9-9D4B-088881DF3723}"/>
    <dgm:cxn modelId="{75CAE920-07E0-4A74-9C25-3335B21BCCE6}" type="presParOf" srcId="{570D93EB-13AB-4581-8CE9-5B0C6AC7D6BA}" destId="{D31188BF-3DC5-45BB-B867-CA0724F6DF09}" srcOrd="0" destOrd="0" presId="urn:microsoft.com/office/officeart/2005/8/layout/hierarchy1"/>
    <dgm:cxn modelId="{0EBCBCCE-51A2-4A44-AA3B-03E392C95BCC}" type="presParOf" srcId="{D31188BF-3DC5-45BB-B867-CA0724F6DF09}" destId="{B08C755C-6911-4057-9A16-C522D322613F}" srcOrd="0" destOrd="0" presId="urn:microsoft.com/office/officeart/2005/8/layout/hierarchy1"/>
    <dgm:cxn modelId="{7C673E2F-7790-48CB-9EA1-EFEFB406EFB3}" type="presParOf" srcId="{B08C755C-6911-4057-9A16-C522D322613F}" destId="{3B4A69CA-B467-45AC-B4F1-36E3C958C3AE}" srcOrd="0" destOrd="0" presId="urn:microsoft.com/office/officeart/2005/8/layout/hierarchy1"/>
    <dgm:cxn modelId="{19B09FC5-A182-4130-8E4D-5D7C711950A6}" type="presParOf" srcId="{B08C755C-6911-4057-9A16-C522D322613F}" destId="{98E35BA6-F2E3-456D-BACC-987AB743B1A9}" srcOrd="1" destOrd="0" presId="urn:microsoft.com/office/officeart/2005/8/layout/hierarchy1"/>
    <dgm:cxn modelId="{6751FEE0-5E9A-4F93-B731-1F5CDED5EC51}" type="presParOf" srcId="{D31188BF-3DC5-45BB-B867-CA0724F6DF09}" destId="{2F76C302-C199-46C3-AAB0-D3BA4EE85DC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B7FE2F-28E5-4F23-AFED-E61B58A52090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A163E1A-E8F4-4CC3-B121-4E7F28BA4370}">
      <dgm:prSet custT="1"/>
      <dgm:spPr/>
      <dgm:t>
        <a:bodyPr/>
        <a:lstStyle/>
        <a:p>
          <a:r>
            <a:rPr lang="en-CA" sz="1800" b="0" dirty="0">
              <a:latin typeface="Arial" panose="020B0604020202020204" pitchFamily="34" charset="0"/>
              <a:cs typeface="Arial" panose="020B0604020202020204" pitchFamily="34" charset="0"/>
            </a:rPr>
            <a:t>RUBRIC ASSESSMENT CRITERIA EXPLAINED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760DCB-9BCA-4C33-8DD1-BA3ED9895BDF}" type="parTrans" cxnId="{9ED6184E-E9B0-4C47-BEC6-5F4B8442F078}">
      <dgm:prSet/>
      <dgm:spPr/>
      <dgm:t>
        <a:bodyPr/>
        <a:lstStyle/>
        <a:p>
          <a:endParaRPr lang="en-US" sz="6000"/>
        </a:p>
      </dgm:t>
    </dgm:pt>
    <dgm:pt modelId="{337B8107-F28B-49CE-A84B-29FA834331E0}" type="sibTrans" cxnId="{9ED6184E-E9B0-4C47-BEC6-5F4B8442F078}">
      <dgm:prSet/>
      <dgm:spPr/>
      <dgm:t>
        <a:bodyPr/>
        <a:lstStyle/>
        <a:p>
          <a:endParaRPr lang="en-US" sz="4000"/>
        </a:p>
      </dgm:t>
    </dgm:pt>
    <dgm:pt modelId="{570D93EB-13AB-4581-8CE9-5B0C6AC7D6BA}" type="pres">
      <dgm:prSet presAssocID="{9FB7FE2F-28E5-4F23-AFED-E61B58A520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A37D5F-1FB7-449F-ABF3-6E5B618A525D}" type="pres">
      <dgm:prSet presAssocID="{1A163E1A-E8F4-4CC3-B121-4E7F28BA4370}" presName="hierRoot1" presStyleCnt="0"/>
      <dgm:spPr/>
    </dgm:pt>
    <dgm:pt modelId="{36DDE7CF-1AD3-42C4-861E-53DC26AB0CFD}" type="pres">
      <dgm:prSet presAssocID="{1A163E1A-E8F4-4CC3-B121-4E7F28BA4370}" presName="composite" presStyleCnt="0"/>
      <dgm:spPr/>
    </dgm:pt>
    <dgm:pt modelId="{2528B5E1-3737-4D13-84A4-E0D7A5F38B57}" type="pres">
      <dgm:prSet presAssocID="{1A163E1A-E8F4-4CC3-B121-4E7F28BA4370}" presName="background" presStyleLbl="node0" presStyleIdx="0" presStyleCnt="1"/>
      <dgm:spPr/>
    </dgm:pt>
    <dgm:pt modelId="{CADDC02D-9817-42DA-997C-FC61B69AAD29}" type="pres">
      <dgm:prSet presAssocID="{1A163E1A-E8F4-4CC3-B121-4E7F28BA4370}" presName="text" presStyleLbl="fgAcc0" presStyleIdx="0" presStyleCnt="1" custScaleX="114695" custScaleY="133288" custLinFactNeighborX="13672" custLinFactNeighborY="-4785">
        <dgm:presLayoutVars>
          <dgm:chPref val="3"/>
        </dgm:presLayoutVars>
      </dgm:prSet>
      <dgm:spPr/>
    </dgm:pt>
    <dgm:pt modelId="{867092C8-52CD-45E2-AD7E-7464EB27A09B}" type="pres">
      <dgm:prSet presAssocID="{1A163E1A-E8F4-4CC3-B121-4E7F28BA4370}" presName="hierChild2" presStyleCnt="0"/>
      <dgm:spPr/>
    </dgm:pt>
  </dgm:ptLst>
  <dgm:cxnLst>
    <dgm:cxn modelId="{73131437-57E4-4508-9379-8712B4310E0F}" type="presOf" srcId="{9FB7FE2F-28E5-4F23-AFED-E61B58A52090}" destId="{570D93EB-13AB-4581-8CE9-5B0C6AC7D6BA}" srcOrd="0" destOrd="0" presId="urn:microsoft.com/office/officeart/2005/8/layout/hierarchy1"/>
    <dgm:cxn modelId="{7FC3DC38-E8E5-4EE7-857E-33B74A27FE23}" type="presOf" srcId="{1A163E1A-E8F4-4CC3-B121-4E7F28BA4370}" destId="{CADDC02D-9817-42DA-997C-FC61B69AAD29}" srcOrd="0" destOrd="0" presId="urn:microsoft.com/office/officeart/2005/8/layout/hierarchy1"/>
    <dgm:cxn modelId="{9ED6184E-E9B0-4C47-BEC6-5F4B8442F078}" srcId="{9FB7FE2F-28E5-4F23-AFED-E61B58A52090}" destId="{1A163E1A-E8F4-4CC3-B121-4E7F28BA4370}" srcOrd="0" destOrd="0" parTransId="{C7760DCB-9BCA-4C33-8DD1-BA3ED9895BDF}" sibTransId="{337B8107-F28B-49CE-A84B-29FA834331E0}"/>
    <dgm:cxn modelId="{FBDBDC8F-1064-411B-97CC-381F32F3D483}" type="presParOf" srcId="{570D93EB-13AB-4581-8CE9-5B0C6AC7D6BA}" destId="{2CA37D5F-1FB7-449F-ABF3-6E5B618A525D}" srcOrd="0" destOrd="0" presId="urn:microsoft.com/office/officeart/2005/8/layout/hierarchy1"/>
    <dgm:cxn modelId="{8428FFD6-7FDC-4A4F-93F4-5060D624DD37}" type="presParOf" srcId="{2CA37D5F-1FB7-449F-ABF3-6E5B618A525D}" destId="{36DDE7CF-1AD3-42C4-861E-53DC26AB0CFD}" srcOrd="0" destOrd="0" presId="urn:microsoft.com/office/officeart/2005/8/layout/hierarchy1"/>
    <dgm:cxn modelId="{6D462E79-9C53-408B-B969-CB011DC9AEBE}" type="presParOf" srcId="{36DDE7CF-1AD3-42C4-861E-53DC26AB0CFD}" destId="{2528B5E1-3737-4D13-84A4-E0D7A5F38B57}" srcOrd="0" destOrd="0" presId="urn:microsoft.com/office/officeart/2005/8/layout/hierarchy1"/>
    <dgm:cxn modelId="{11041087-A0D6-4782-99FC-EF6087DECF87}" type="presParOf" srcId="{36DDE7CF-1AD3-42C4-861E-53DC26AB0CFD}" destId="{CADDC02D-9817-42DA-997C-FC61B69AAD29}" srcOrd="1" destOrd="0" presId="urn:microsoft.com/office/officeart/2005/8/layout/hierarchy1"/>
    <dgm:cxn modelId="{9E55C3B9-CAE1-46AC-B582-379D1BD344BA}" type="presParOf" srcId="{2CA37D5F-1FB7-449F-ABF3-6E5B618A525D}" destId="{867092C8-52CD-45E2-AD7E-7464EB27A09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B7FE2F-28E5-4F23-AFED-E61B58A52090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B1268A0-434A-4522-9068-9B1B7267C01F}">
      <dgm:prSet custT="1"/>
      <dgm:spPr/>
      <dgm:t>
        <a:bodyPr/>
        <a:lstStyle/>
        <a:p>
          <a:r>
            <a:rPr lang="en-CA" sz="1800" b="0" dirty="0">
              <a:latin typeface="Arial" panose="020B0604020202020204" pitchFamily="34" charset="0"/>
              <a:cs typeface="Arial" panose="020B0604020202020204" pitchFamily="34" charset="0"/>
            </a:rPr>
            <a:t>Step #4</a:t>
          </a:r>
        </a:p>
        <a:p>
          <a:r>
            <a:rPr lang="en-CA" sz="1800" b="0" dirty="0">
              <a:latin typeface="Arial" panose="020B0604020202020204" pitchFamily="34" charset="0"/>
              <a:cs typeface="Arial" panose="020B0604020202020204" pitchFamily="34" charset="0"/>
            </a:rPr>
            <a:t>Artefact assessment summary – transfer result from each artefact to this summary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BBFBDF-C952-4AC4-A3A3-F7AC169A0689}" type="parTrans" cxnId="{CF8BBC74-A325-4906-9490-4A40A5D1F096}">
      <dgm:prSet/>
      <dgm:spPr/>
      <dgm:t>
        <a:bodyPr/>
        <a:lstStyle/>
        <a:p>
          <a:endParaRPr lang="en-US" sz="7200"/>
        </a:p>
      </dgm:t>
    </dgm:pt>
    <dgm:pt modelId="{DE82E308-BFE6-49E5-BFEF-1BA7D0945D4F}" type="sibTrans" cxnId="{CF8BBC74-A325-4906-9490-4A40A5D1F096}">
      <dgm:prSet/>
      <dgm:spPr/>
      <dgm:t>
        <a:bodyPr/>
        <a:lstStyle/>
        <a:p>
          <a:endParaRPr lang="en-US" sz="4800"/>
        </a:p>
      </dgm:t>
    </dgm:pt>
    <dgm:pt modelId="{570D93EB-13AB-4581-8CE9-5B0C6AC7D6BA}" type="pres">
      <dgm:prSet presAssocID="{9FB7FE2F-28E5-4F23-AFED-E61B58A520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19BB830-9E95-4AA4-B76B-F23C84E73F35}" type="pres">
      <dgm:prSet presAssocID="{9B1268A0-434A-4522-9068-9B1B7267C01F}" presName="hierRoot1" presStyleCnt="0"/>
      <dgm:spPr/>
    </dgm:pt>
    <dgm:pt modelId="{D08085C6-E4AE-486F-9C85-2F7FC540244D}" type="pres">
      <dgm:prSet presAssocID="{9B1268A0-434A-4522-9068-9B1B7267C01F}" presName="composite" presStyleCnt="0"/>
      <dgm:spPr/>
    </dgm:pt>
    <dgm:pt modelId="{8C547A4C-2C6A-41C0-89DA-6062A1DE620B}" type="pres">
      <dgm:prSet presAssocID="{9B1268A0-434A-4522-9068-9B1B7267C01F}" presName="background" presStyleLbl="node0" presStyleIdx="0" presStyleCnt="1"/>
      <dgm:spPr/>
    </dgm:pt>
    <dgm:pt modelId="{355E097C-5439-461B-BDDB-BC7EAFD1A292}" type="pres">
      <dgm:prSet presAssocID="{9B1268A0-434A-4522-9068-9B1B7267C01F}" presName="text" presStyleLbl="fgAcc0" presStyleIdx="0" presStyleCnt="1" custScaleX="111220" custScaleY="147595">
        <dgm:presLayoutVars>
          <dgm:chPref val="3"/>
        </dgm:presLayoutVars>
      </dgm:prSet>
      <dgm:spPr/>
    </dgm:pt>
    <dgm:pt modelId="{460E190C-6804-4935-B8A9-57CA97E1C180}" type="pres">
      <dgm:prSet presAssocID="{9B1268A0-434A-4522-9068-9B1B7267C01F}" presName="hierChild2" presStyleCnt="0"/>
      <dgm:spPr/>
    </dgm:pt>
  </dgm:ptLst>
  <dgm:cxnLst>
    <dgm:cxn modelId="{73131437-57E4-4508-9379-8712B4310E0F}" type="presOf" srcId="{9FB7FE2F-28E5-4F23-AFED-E61B58A52090}" destId="{570D93EB-13AB-4581-8CE9-5B0C6AC7D6BA}" srcOrd="0" destOrd="0" presId="urn:microsoft.com/office/officeart/2005/8/layout/hierarchy1"/>
    <dgm:cxn modelId="{CF8BBC74-A325-4906-9490-4A40A5D1F096}" srcId="{9FB7FE2F-28E5-4F23-AFED-E61B58A52090}" destId="{9B1268A0-434A-4522-9068-9B1B7267C01F}" srcOrd="0" destOrd="0" parTransId="{22BBFBDF-C952-4AC4-A3A3-F7AC169A0689}" sibTransId="{DE82E308-BFE6-49E5-BFEF-1BA7D0945D4F}"/>
    <dgm:cxn modelId="{129A469D-1DA1-493E-866A-D73018030840}" type="presOf" srcId="{9B1268A0-434A-4522-9068-9B1B7267C01F}" destId="{355E097C-5439-461B-BDDB-BC7EAFD1A292}" srcOrd="0" destOrd="0" presId="urn:microsoft.com/office/officeart/2005/8/layout/hierarchy1"/>
    <dgm:cxn modelId="{A66B5CFB-D6DC-41B4-9886-3C0C9EA3FE4A}" type="presParOf" srcId="{570D93EB-13AB-4581-8CE9-5B0C6AC7D6BA}" destId="{419BB830-9E95-4AA4-B76B-F23C84E73F35}" srcOrd="0" destOrd="0" presId="urn:microsoft.com/office/officeart/2005/8/layout/hierarchy1"/>
    <dgm:cxn modelId="{ECE1D7FD-DB44-49F9-AD19-990E8EA88453}" type="presParOf" srcId="{419BB830-9E95-4AA4-B76B-F23C84E73F35}" destId="{D08085C6-E4AE-486F-9C85-2F7FC540244D}" srcOrd="0" destOrd="0" presId="urn:microsoft.com/office/officeart/2005/8/layout/hierarchy1"/>
    <dgm:cxn modelId="{4F0DF6B9-A62B-487E-B033-2E7AAE0D0A91}" type="presParOf" srcId="{D08085C6-E4AE-486F-9C85-2F7FC540244D}" destId="{8C547A4C-2C6A-41C0-89DA-6062A1DE620B}" srcOrd="0" destOrd="0" presId="urn:microsoft.com/office/officeart/2005/8/layout/hierarchy1"/>
    <dgm:cxn modelId="{E988AC41-834B-46AD-B65E-CAA777EFDC0A}" type="presParOf" srcId="{D08085C6-E4AE-486F-9C85-2F7FC540244D}" destId="{355E097C-5439-461B-BDDB-BC7EAFD1A292}" srcOrd="1" destOrd="0" presId="urn:microsoft.com/office/officeart/2005/8/layout/hierarchy1"/>
    <dgm:cxn modelId="{712A0752-5425-425B-BADE-008C9A3D29C8}" type="presParOf" srcId="{419BB830-9E95-4AA4-B76B-F23C84E73F35}" destId="{460E190C-6804-4935-B8A9-57CA97E1C1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B7FE2F-28E5-4F23-AFED-E61B58A52090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A163E1A-E8F4-4CC3-B121-4E7F28BA4370}">
      <dgm:prSet custT="1"/>
      <dgm:spPr/>
      <dgm:t>
        <a:bodyPr/>
        <a:lstStyle/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Step #5</a:t>
          </a:r>
        </a:p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Calculate the summary results</a:t>
          </a: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760DCB-9BCA-4C33-8DD1-BA3ED9895BDF}" type="parTrans" cxnId="{9ED6184E-E9B0-4C47-BEC6-5F4B8442F078}">
      <dgm:prSet/>
      <dgm:spPr/>
      <dgm:t>
        <a:bodyPr/>
        <a:lstStyle/>
        <a:p>
          <a:endParaRPr lang="en-US" sz="7200"/>
        </a:p>
      </dgm:t>
    </dgm:pt>
    <dgm:pt modelId="{337B8107-F28B-49CE-A84B-29FA834331E0}" type="sibTrans" cxnId="{9ED6184E-E9B0-4C47-BEC6-5F4B8442F078}">
      <dgm:prSet/>
      <dgm:spPr/>
      <dgm:t>
        <a:bodyPr/>
        <a:lstStyle/>
        <a:p>
          <a:endParaRPr lang="en-US" sz="4800"/>
        </a:p>
      </dgm:t>
    </dgm:pt>
    <dgm:pt modelId="{570D93EB-13AB-4581-8CE9-5B0C6AC7D6BA}" type="pres">
      <dgm:prSet presAssocID="{9FB7FE2F-28E5-4F23-AFED-E61B58A520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A37D5F-1FB7-449F-ABF3-6E5B618A525D}" type="pres">
      <dgm:prSet presAssocID="{1A163E1A-E8F4-4CC3-B121-4E7F28BA4370}" presName="hierRoot1" presStyleCnt="0"/>
      <dgm:spPr/>
    </dgm:pt>
    <dgm:pt modelId="{36DDE7CF-1AD3-42C4-861E-53DC26AB0CFD}" type="pres">
      <dgm:prSet presAssocID="{1A163E1A-E8F4-4CC3-B121-4E7F28BA4370}" presName="composite" presStyleCnt="0"/>
      <dgm:spPr/>
    </dgm:pt>
    <dgm:pt modelId="{2528B5E1-3737-4D13-84A4-E0D7A5F38B57}" type="pres">
      <dgm:prSet presAssocID="{1A163E1A-E8F4-4CC3-B121-4E7F28BA4370}" presName="background" presStyleLbl="node0" presStyleIdx="0" presStyleCnt="1"/>
      <dgm:spPr/>
    </dgm:pt>
    <dgm:pt modelId="{CADDC02D-9817-42DA-997C-FC61B69AAD29}" type="pres">
      <dgm:prSet presAssocID="{1A163E1A-E8F4-4CC3-B121-4E7F28BA4370}" presName="text" presStyleLbl="fgAcc0" presStyleIdx="0" presStyleCnt="1" custLinFactNeighborX="13672" custLinFactNeighborY="-4785">
        <dgm:presLayoutVars>
          <dgm:chPref val="3"/>
        </dgm:presLayoutVars>
      </dgm:prSet>
      <dgm:spPr/>
    </dgm:pt>
    <dgm:pt modelId="{867092C8-52CD-45E2-AD7E-7464EB27A09B}" type="pres">
      <dgm:prSet presAssocID="{1A163E1A-E8F4-4CC3-B121-4E7F28BA4370}" presName="hierChild2" presStyleCnt="0"/>
      <dgm:spPr/>
    </dgm:pt>
  </dgm:ptLst>
  <dgm:cxnLst>
    <dgm:cxn modelId="{73131437-57E4-4508-9379-8712B4310E0F}" type="presOf" srcId="{9FB7FE2F-28E5-4F23-AFED-E61B58A52090}" destId="{570D93EB-13AB-4581-8CE9-5B0C6AC7D6BA}" srcOrd="0" destOrd="0" presId="urn:microsoft.com/office/officeart/2005/8/layout/hierarchy1"/>
    <dgm:cxn modelId="{7FC3DC38-E8E5-4EE7-857E-33B74A27FE23}" type="presOf" srcId="{1A163E1A-E8F4-4CC3-B121-4E7F28BA4370}" destId="{CADDC02D-9817-42DA-997C-FC61B69AAD29}" srcOrd="0" destOrd="0" presId="urn:microsoft.com/office/officeart/2005/8/layout/hierarchy1"/>
    <dgm:cxn modelId="{9ED6184E-E9B0-4C47-BEC6-5F4B8442F078}" srcId="{9FB7FE2F-28E5-4F23-AFED-E61B58A52090}" destId="{1A163E1A-E8F4-4CC3-B121-4E7F28BA4370}" srcOrd="0" destOrd="0" parTransId="{C7760DCB-9BCA-4C33-8DD1-BA3ED9895BDF}" sibTransId="{337B8107-F28B-49CE-A84B-29FA834331E0}"/>
    <dgm:cxn modelId="{FBDBDC8F-1064-411B-97CC-381F32F3D483}" type="presParOf" srcId="{570D93EB-13AB-4581-8CE9-5B0C6AC7D6BA}" destId="{2CA37D5F-1FB7-449F-ABF3-6E5B618A525D}" srcOrd="0" destOrd="0" presId="urn:microsoft.com/office/officeart/2005/8/layout/hierarchy1"/>
    <dgm:cxn modelId="{8428FFD6-7FDC-4A4F-93F4-5060D624DD37}" type="presParOf" srcId="{2CA37D5F-1FB7-449F-ABF3-6E5B618A525D}" destId="{36DDE7CF-1AD3-42C4-861E-53DC26AB0CFD}" srcOrd="0" destOrd="0" presId="urn:microsoft.com/office/officeart/2005/8/layout/hierarchy1"/>
    <dgm:cxn modelId="{6D462E79-9C53-408B-B969-CB011DC9AEBE}" type="presParOf" srcId="{36DDE7CF-1AD3-42C4-861E-53DC26AB0CFD}" destId="{2528B5E1-3737-4D13-84A4-E0D7A5F38B57}" srcOrd="0" destOrd="0" presId="urn:microsoft.com/office/officeart/2005/8/layout/hierarchy1"/>
    <dgm:cxn modelId="{11041087-A0D6-4782-99FC-EF6087DECF87}" type="presParOf" srcId="{36DDE7CF-1AD3-42C4-861E-53DC26AB0CFD}" destId="{CADDC02D-9817-42DA-997C-FC61B69AAD29}" srcOrd="1" destOrd="0" presId="urn:microsoft.com/office/officeart/2005/8/layout/hierarchy1"/>
    <dgm:cxn modelId="{9E55C3B9-CAE1-46AC-B582-379D1BD344BA}" type="presParOf" srcId="{2CA37D5F-1FB7-449F-ABF3-6E5B618A525D}" destId="{867092C8-52CD-45E2-AD7E-7464EB27A09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FB7FE2F-28E5-4F23-AFED-E61B58A52090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9119C70-F63E-48A3-9476-CD1D40FD2B24}">
      <dgm:prSet custT="1"/>
      <dgm:spPr/>
      <dgm:t>
        <a:bodyPr/>
        <a:lstStyle/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Step #6</a:t>
          </a:r>
        </a:p>
        <a:p>
          <a:r>
            <a:rPr lang="en-CA" sz="2000" b="0" dirty="0">
              <a:latin typeface="Arial" panose="020B0604020202020204" pitchFamily="34" charset="0"/>
              <a:cs typeface="Arial" panose="020B0604020202020204" pitchFamily="34" charset="0"/>
            </a:rPr>
            <a:t>Student/Teacher meeting</a:t>
          </a: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1E30D6-F462-4134-AA41-C98D38F64FA0}" type="parTrans" cxnId="{76304472-7E5F-4A41-A9A2-8FCE82A5A132}">
      <dgm:prSet/>
      <dgm:spPr/>
      <dgm:t>
        <a:bodyPr/>
        <a:lstStyle/>
        <a:p>
          <a:endParaRPr lang="en-US" sz="7200"/>
        </a:p>
      </dgm:t>
    </dgm:pt>
    <dgm:pt modelId="{9D48321D-5856-45CD-A855-781EF0834A01}" type="sibTrans" cxnId="{76304472-7E5F-4A41-A9A2-8FCE82A5A132}">
      <dgm:prSet/>
      <dgm:spPr/>
      <dgm:t>
        <a:bodyPr/>
        <a:lstStyle/>
        <a:p>
          <a:endParaRPr lang="en-US" sz="4800"/>
        </a:p>
      </dgm:t>
    </dgm:pt>
    <dgm:pt modelId="{570D93EB-13AB-4581-8CE9-5B0C6AC7D6BA}" type="pres">
      <dgm:prSet presAssocID="{9FB7FE2F-28E5-4F23-AFED-E61B58A520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D8FADB-660D-4F5A-A825-B99F64A8FFA7}" type="pres">
      <dgm:prSet presAssocID="{79119C70-F63E-48A3-9476-CD1D40FD2B24}" presName="hierRoot1" presStyleCnt="0"/>
      <dgm:spPr/>
    </dgm:pt>
    <dgm:pt modelId="{700E4222-CBEB-4F8C-82B1-C10F8DA0382F}" type="pres">
      <dgm:prSet presAssocID="{79119C70-F63E-48A3-9476-CD1D40FD2B24}" presName="composite" presStyleCnt="0"/>
      <dgm:spPr/>
    </dgm:pt>
    <dgm:pt modelId="{AB94B281-433D-435C-A5D7-3CEF1DA0AF3A}" type="pres">
      <dgm:prSet presAssocID="{79119C70-F63E-48A3-9476-CD1D40FD2B24}" presName="background" presStyleLbl="node0" presStyleIdx="0" presStyleCnt="1"/>
      <dgm:spPr/>
    </dgm:pt>
    <dgm:pt modelId="{D1378411-8DE9-484D-91A3-AD3D41A408DF}" type="pres">
      <dgm:prSet presAssocID="{79119C70-F63E-48A3-9476-CD1D40FD2B24}" presName="text" presStyleLbl="fgAcc0" presStyleIdx="0" presStyleCnt="1">
        <dgm:presLayoutVars>
          <dgm:chPref val="3"/>
        </dgm:presLayoutVars>
      </dgm:prSet>
      <dgm:spPr/>
    </dgm:pt>
    <dgm:pt modelId="{30D59362-9639-496E-A3CC-993CE28CEF3D}" type="pres">
      <dgm:prSet presAssocID="{79119C70-F63E-48A3-9476-CD1D40FD2B24}" presName="hierChild2" presStyleCnt="0"/>
      <dgm:spPr/>
    </dgm:pt>
  </dgm:ptLst>
  <dgm:cxnLst>
    <dgm:cxn modelId="{73131437-57E4-4508-9379-8712B4310E0F}" type="presOf" srcId="{9FB7FE2F-28E5-4F23-AFED-E61B58A52090}" destId="{570D93EB-13AB-4581-8CE9-5B0C6AC7D6BA}" srcOrd="0" destOrd="0" presId="urn:microsoft.com/office/officeart/2005/8/layout/hierarchy1"/>
    <dgm:cxn modelId="{76304472-7E5F-4A41-A9A2-8FCE82A5A132}" srcId="{9FB7FE2F-28E5-4F23-AFED-E61B58A52090}" destId="{79119C70-F63E-48A3-9476-CD1D40FD2B24}" srcOrd="0" destOrd="0" parTransId="{A91E30D6-F462-4134-AA41-C98D38F64FA0}" sibTransId="{9D48321D-5856-45CD-A855-781EF0834A01}"/>
    <dgm:cxn modelId="{4F474DCB-A8B8-44F7-AF2E-31937E09924C}" type="presOf" srcId="{79119C70-F63E-48A3-9476-CD1D40FD2B24}" destId="{D1378411-8DE9-484D-91A3-AD3D41A408DF}" srcOrd="0" destOrd="0" presId="urn:microsoft.com/office/officeart/2005/8/layout/hierarchy1"/>
    <dgm:cxn modelId="{E12283CB-D018-4FB9-BDAB-B6956C3EF02E}" type="presParOf" srcId="{570D93EB-13AB-4581-8CE9-5B0C6AC7D6BA}" destId="{16D8FADB-660D-4F5A-A825-B99F64A8FFA7}" srcOrd="0" destOrd="0" presId="urn:microsoft.com/office/officeart/2005/8/layout/hierarchy1"/>
    <dgm:cxn modelId="{1B2CBDB8-356B-4FBE-8353-FD841BBE6F53}" type="presParOf" srcId="{16D8FADB-660D-4F5A-A825-B99F64A8FFA7}" destId="{700E4222-CBEB-4F8C-82B1-C10F8DA0382F}" srcOrd="0" destOrd="0" presId="urn:microsoft.com/office/officeart/2005/8/layout/hierarchy1"/>
    <dgm:cxn modelId="{8580A74F-87D8-4117-8CDE-15F49E778F0C}" type="presParOf" srcId="{700E4222-CBEB-4F8C-82B1-C10F8DA0382F}" destId="{AB94B281-433D-435C-A5D7-3CEF1DA0AF3A}" srcOrd="0" destOrd="0" presId="urn:microsoft.com/office/officeart/2005/8/layout/hierarchy1"/>
    <dgm:cxn modelId="{4137E9F9-DDAC-4208-8948-082576190064}" type="presParOf" srcId="{700E4222-CBEB-4F8C-82B1-C10F8DA0382F}" destId="{D1378411-8DE9-484D-91A3-AD3D41A408DF}" srcOrd="1" destOrd="0" presId="urn:microsoft.com/office/officeart/2005/8/layout/hierarchy1"/>
    <dgm:cxn modelId="{90824CA7-92A2-4033-AC89-27E7FFD1636B}" type="presParOf" srcId="{16D8FADB-660D-4F5A-A825-B99F64A8FFA7}" destId="{30D59362-9639-496E-A3CC-993CE28CEF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8B8B2-DE31-4FE7-A169-E5873EEBF6F1}">
      <dsp:nvSpPr>
        <dsp:cNvPr id="0" name=""/>
        <dsp:cNvSpPr/>
      </dsp:nvSpPr>
      <dsp:spPr>
        <a:xfrm>
          <a:off x="4996085" y="2628101"/>
          <a:ext cx="3527150" cy="775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702"/>
              </a:lnTo>
              <a:lnTo>
                <a:pt x="3527150" y="528702"/>
              </a:lnTo>
              <a:lnTo>
                <a:pt x="3527150" y="7758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D9D0F-D500-4D57-842D-9FB30ADADAF8}">
      <dsp:nvSpPr>
        <dsp:cNvPr id="0" name=""/>
        <dsp:cNvSpPr/>
      </dsp:nvSpPr>
      <dsp:spPr>
        <a:xfrm>
          <a:off x="4950365" y="2628101"/>
          <a:ext cx="91440" cy="7758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58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EF793-DA7F-4388-B62C-3DFE099937F1}">
      <dsp:nvSpPr>
        <dsp:cNvPr id="0" name=""/>
        <dsp:cNvSpPr/>
      </dsp:nvSpPr>
      <dsp:spPr>
        <a:xfrm>
          <a:off x="1468934" y="2628101"/>
          <a:ext cx="3527150" cy="775824"/>
        </a:xfrm>
        <a:custGeom>
          <a:avLst/>
          <a:gdLst/>
          <a:ahLst/>
          <a:cxnLst/>
          <a:rect l="0" t="0" r="0" b="0"/>
          <a:pathLst>
            <a:path>
              <a:moveTo>
                <a:pt x="3527150" y="0"/>
              </a:moveTo>
              <a:lnTo>
                <a:pt x="3527150" y="528702"/>
              </a:lnTo>
              <a:lnTo>
                <a:pt x="0" y="528702"/>
              </a:lnTo>
              <a:lnTo>
                <a:pt x="0" y="7758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44BCF9-D5E0-4D59-9C1F-559B14B297E4}">
      <dsp:nvSpPr>
        <dsp:cNvPr id="0" name=""/>
        <dsp:cNvSpPr/>
      </dsp:nvSpPr>
      <dsp:spPr>
        <a:xfrm>
          <a:off x="3528909" y="764788"/>
          <a:ext cx="2934352" cy="18633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BA0CF5-5435-4512-86EC-CAB4D1C40721}">
      <dsp:nvSpPr>
        <dsp:cNvPr id="0" name=""/>
        <dsp:cNvSpPr/>
      </dsp:nvSpPr>
      <dsp:spPr>
        <a:xfrm>
          <a:off x="3825308" y="1046367"/>
          <a:ext cx="2934352" cy="18633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b="0" kern="1200">
              <a:latin typeface="Arial" panose="020B0604020202020204" pitchFamily="34" charset="0"/>
              <a:cs typeface="Arial" panose="020B0604020202020204" pitchFamily="34" charset="0"/>
            </a:rPr>
            <a:t>PBLA Assessment Requirements:</a:t>
          </a:r>
          <a:endParaRPr lang="en-US" sz="28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9883" y="1100942"/>
        <a:ext cx="2825202" cy="1754163"/>
      </dsp:txXfrm>
    </dsp:sp>
    <dsp:sp modelId="{1BBE50D5-48E0-405C-9B66-100534B7FA69}">
      <dsp:nvSpPr>
        <dsp:cNvPr id="0" name=""/>
        <dsp:cNvSpPr/>
      </dsp:nvSpPr>
      <dsp:spPr>
        <a:xfrm>
          <a:off x="1758" y="3403926"/>
          <a:ext cx="2934352" cy="18633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BF8DC2-3C7C-4385-A2CA-65E42F95FA61}">
      <dsp:nvSpPr>
        <dsp:cNvPr id="0" name=""/>
        <dsp:cNvSpPr/>
      </dsp:nvSpPr>
      <dsp:spPr>
        <a:xfrm>
          <a:off x="298157" y="3685506"/>
          <a:ext cx="2934352" cy="18633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b="0" kern="1200">
              <a:latin typeface="Arial" panose="020B0604020202020204" pitchFamily="34" charset="0"/>
              <a:cs typeface="Arial" panose="020B0604020202020204" pitchFamily="34" charset="0"/>
            </a:rPr>
            <a:t>8 to 10 artefacts for each language strand (speaking, listening, reading, writing)</a:t>
          </a:r>
          <a:endParaRPr lang="en-US" sz="23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32" y="3740081"/>
        <a:ext cx="2825202" cy="1754163"/>
      </dsp:txXfrm>
    </dsp:sp>
    <dsp:sp modelId="{8C608EF4-D118-480A-B5BB-EE6E66D473B2}">
      <dsp:nvSpPr>
        <dsp:cNvPr id="0" name=""/>
        <dsp:cNvSpPr/>
      </dsp:nvSpPr>
      <dsp:spPr>
        <a:xfrm>
          <a:off x="3528909" y="3403926"/>
          <a:ext cx="2934352" cy="18633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91B1AD-1B8C-428C-B76B-0A089A83F60E}">
      <dsp:nvSpPr>
        <dsp:cNvPr id="0" name=""/>
        <dsp:cNvSpPr/>
      </dsp:nvSpPr>
      <dsp:spPr>
        <a:xfrm>
          <a:off x="3825308" y="3685506"/>
          <a:ext cx="2934352" cy="18633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0" kern="1200" dirty="0">
              <a:latin typeface="Arial" panose="020B0604020202020204" pitchFamily="34" charset="0"/>
              <a:cs typeface="Arial" panose="020B0604020202020204" pitchFamily="34" charset="0"/>
            </a:rPr>
            <a:t>32 - 40 in total over a 16-week semester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9883" y="3740081"/>
        <a:ext cx="2825202" cy="1754163"/>
      </dsp:txXfrm>
    </dsp:sp>
    <dsp:sp modelId="{1B7A877C-AAB4-4ECC-8087-66AAAAF688EF}">
      <dsp:nvSpPr>
        <dsp:cNvPr id="0" name=""/>
        <dsp:cNvSpPr/>
      </dsp:nvSpPr>
      <dsp:spPr>
        <a:xfrm>
          <a:off x="7056060" y="3403926"/>
          <a:ext cx="2934352" cy="18633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E50ABC-B70E-47FE-80F5-62325CF9EFFF}">
      <dsp:nvSpPr>
        <dsp:cNvPr id="0" name=""/>
        <dsp:cNvSpPr/>
      </dsp:nvSpPr>
      <dsp:spPr>
        <a:xfrm>
          <a:off x="7352459" y="3685506"/>
          <a:ext cx="2934352" cy="18633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0" kern="1200">
              <a:latin typeface="Arial" panose="020B0604020202020204" pitchFamily="34" charset="0"/>
              <a:cs typeface="Arial" panose="020B0604020202020204" pitchFamily="34" charset="0"/>
            </a:rPr>
            <a:t>Approximately 1 artefact per strand weekly</a:t>
          </a:r>
          <a:endParaRPr lang="en-US" sz="2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07034" y="3740081"/>
        <a:ext cx="2825202" cy="17541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A9811-FEC8-4AC1-8734-06E42F40D0F6}">
      <dsp:nvSpPr>
        <dsp:cNvPr id="0" name=""/>
        <dsp:cNvSpPr/>
      </dsp:nvSpPr>
      <dsp:spPr>
        <a:xfrm>
          <a:off x="0" y="450628"/>
          <a:ext cx="1221695" cy="12216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A2498-D17C-4B70-BD72-786FA2F780B4}">
      <dsp:nvSpPr>
        <dsp:cNvPr id="0" name=""/>
        <dsp:cNvSpPr/>
      </dsp:nvSpPr>
      <dsp:spPr>
        <a:xfrm>
          <a:off x="227060" y="706807"/>
          <a:ext cx="708583" cy="708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161D8-C7F2-4B54-A316-005214CF895A}">
      <dsp:nvSpPr>
        <dsp:cNvPr id="0" name=""/>
        <dsp:cNvSpPr/>
      </dsp:nvSpPr>
      <dsp:spPr>
        <a:xfrm>
          <a:off x="1255033" y="368921"/>
          <a:ext cx="4202046" cy="2002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Each Semester – Course Plan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Documents that you will need: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* Curriculum Framework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* Course Plan Template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* Student Syllabus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Choose theme and module topics by strand that you are teaching.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Create a plan from the selection of themes and modules to create a 16-week plan </a:t>
          </a:r>
        </a:p>
      </dsp:txBody>
      <dsp:txXfrm>
        <a:off x="1255033" y="368921"/>
        <a:ext cx="4202046" cy="2002139"/>
      </dsp:txXfrm>
    </dsp:sp>
    <dsp:sp modelId="{EB190A4C-868D-4235-8BC2-65D8FBE81207}">
      <dsp:nvSpPr>
        <dsp:cNvPr id="0" name=""/>
        <dsp:cNvSpPr/>
      </dsp:nvSpPr>
      <dsp:spPr>
        <a:xfrm>
          <a:off x="5610413" y="555902"/>
          <a:ext cx="1221695" cy="12216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9566D-9393-4C70-9CE8-AB512CC7D926}">
      <dsp:nvSpPr>
        <dsp:cNvPr id="0" name=""/>
        <dsp:cNvSpPr/>
      </dsp:nvSpPr>
      <dsp:spPr>
        <a:xfrm>
          <a:off x="5875008" y="794317"/>
          <a:ext cx="708583" cy="7085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68B92-8337-472E-A920-ED7D56855D4F}">
      <dsp:nvSpPr>
        <dsp:cNvPr id="0" name=""/>
        <dsp:cNvSpPr/>
      </dsp:nvSpPr>
      <dsp:spPr>
        <a:xfrm>
          <a:off x="6962360" y="252585"/>
          <a:ext cx="3763639" cy="2150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rial" panose="020B0604020202020204" pitchFamily="34" charset="0"/>
              <a:cs typeface="Arial" panose="020B0604020202020204" pitchFamily="34" charset="0"/>
            </a:rPr>
            <a:t>Weekly – Lesson Plan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* Create lesson plan(s) for each strand you are teaching.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* Refer to the semester plan to create daily or weekly plans.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* Select artefacts to assess for the week (refer to your artifact schedule). </a:t>
          </a:r>
        </a:p>
      </dsp:txBody>
      <dsp:txXfrm>
        <a:off x="6962360" y="252585"/>
        <a:ext cx="3763639" cy="2150001"/>
      </dsp:txXfrm>
    </dsp:sp>
    <dsp:sp modelId="{80D41E41-361D-4FE8-8299-7FD35098A828}">
      <dsp:nvSpPr>
        <dsp:cNvPr id="0" name=""/>
        <dsp:cNvSpPr/>
      </dsp:nvSpPr>
      <dsp:spPr>
        <a:xfrm>
          <a:off x="18661" y="3093024"/>
          <a:ext cx="1221695" cy="12216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52C46-7AEA-4CC1-95B3-7241DFDAC1B6}">
      <dsp:nvSpPr>
        <dsp:cNvPr id="0" name=""/>
        <dsp:cNvSpPr/>
      </dsp:nvSpPr>
      <dsp:spPr>
        <a:xfrm>
          <a:off x="287382" y="3360325"/>
          <a:ext cx="708583" cy="6419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F2640-6145-4412-A1FF-D33260C60914}">
      <dsp:nvSpPr>
        <dsp:cNvPr id="0" name=""/>
        <dsp:cNvSpPr/>
      </dsp:nvSpPr>
      <dsp:spPr>
        <a:xfrm>
          <a:off x="1302822" y="2901603"/>
          <a:ext cx="3944974" cy="185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Monthly – End of the Month Reflection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*Fill 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out the monthly report : what worked, what didn't work, student challenges, teacher challenges.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*One success story</a:t>
          </a:r>
        </a:p>
      </dsp:txBody>
      <dsp:txXfrm>
        <a:off x="1302822" y="2901603"/>
        <a:ext cx="3944974" cy="1851834"/>
      </dsp:txXfrm>
    </dsp:sp>
    <dsp:sp modelId="{ABFEB0B4-74ED-4657-B697-EAFC21019357}">
      <dsp:nvSpPr>
        <dsp:cNvPr id="0" name=""/>
        <dsp:cNvSpPr/>
      </dsp:nvSpPr>
      <dsp:spPr>
        <a:xfrm>
          <a:off x="5576290" y="3075993"/>
          <a:ext cx="1221695" cy="12216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13F67-58A8-40DE-A2F9-2F74111966E9}">
      <dsp:nvSpPr>
        <dsp:cNvPr id="0" name=""/>
        <dsp:cNvSpPr/>
      </dsp:nvSpPr>
      <dsp:spPr>
        <a:xfrm>
          <a:off x="5831814" y="3417900"/>
          <a:ext cx="708583" cy="7085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C407F-5AC7-4D1D-8E3A-2E10ECBFDCF6}">
      <dsp:nvSpPr>
        <dsp:cNvPr id="0" name=""/>
        <dsp:cNvSpPr/>
      </dsp:nvSpPr>
      <dsp:spPr>
        <a:xfrm>
          <a:off x="7041157" y="3075541"/>
          <a:ext cx="3931641" cy="1607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rial" panose="020B0604020202020204" pitchFamily="34" charset="0"/>
              <a:cs typeface="Arial" panose="020B0604020202020204" pitchFamily="34" charset="0"/>
            </a:rPr>
            <a:t>Mid and End of Semester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*Review and assess artefacts using rubric template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* Meet with students to review progress and placement for next semester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41157" y="3075541"/>
        <a:ext cx="3931641" cy="1607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6A323-DD25-452F-B145-D7ADDC6A9F5F}">
      <dsp:nvSpPr>
        <dsp:cNvPr id="0" name=""/>
        <dsp:cNvSpPr/>
      </dsp:nvSpPr>
      <dsp:spPr>
        <a:xfrm>
          <a:off x="5738075" y="3592227"/>
          <a:ext cx="4543350" cy="631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159"/>
              </a:lnTo>
              <a:lnTo>
                <a:pt x="4543350" y="430159"/>
              </a:lnTo>
              <a:lnTo>
                <a:pt x="4543350" y="63122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46FA2-C806-4163-8ACD-F451E133010E}">
      <dsp:nvSpPr>
        <dsp:cNvPr id="0" name=""/>
        <dsp:cNvSpPr/>
      </dsp:nvSpPr>
      <dsp:spPr>
        <a:xfrm>
          <a:off x="5738075" y="3592227"/>
          <a:ext cx="1673612" cy="631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159"/>
              </a:lnTo>
              <a:lnTo>
                <a:pt x="1673612" y="430159"/>
              </a:lnTo>
              <a:lnTo>
                <a:pt x="1673612" y="63122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27C88-3371-4094-9DB4-E846ED860D75}">
      <dsp:nvSpPr>
        <dsp:cNvPr id="0" name=""/>
        <dsp:cNvSpPr/>
      </dsp:nvSpPr>
      <dsp:spPr>
        <a:xfrm>
          <a:off x="4422577" y="3592227"/>
          <a:ext cx="1315497" cy="631221"/>
        </a:xfrm>
        <a:custGeom>
          <a:avLst/>
          <a:gdLst/>
          <a:ahLst/>
          <a:cxnLst/>
          <a:rect l="0" t="0" r="0" b="0"/>
          <a:pathLst>
            <a:path>
              <a:moveTo>
                <a:pt x="1315497" y="0"/>
              </a:moveTo>
              <a:lnTo>
                <a:pt x="1315497" y="430159"/>
              </a:lnTo>
              <a:lnTo>
                <a:pt x="0" y="430159"/>
              </a:lnTo>
              <a:lnTo>
                <a:pt x="0" y="63122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47E7E-67D7-4CF2-ADA5-0AC0CA7AE8F3}">
      <dsp:nvSpPr>
        <dsp:cNvPr id="0" name=""/>
        <dsp:cNvSpPr/>
      </dsp:nvSpPr>
      <dsp:spPr>
        <a:xfrm>
          <a:off x="1314096" y="3592227"/>
          <a:ext cx="4423979" cy="631221"/>
        </a:xfrm>
        <a:custGeom>
          <a:avLst/>
          <a:gdLst/>
          <a:ahLst/>
          <a:cxnLst/>
          <a:rect l="0" t="0" r="0" b="0"/>
          <a:pathLst>
            <a:path>
              <a:moveTo>
                <a:pt x="4423979" y="0"/>
              </a:moveTo>
              <a:lnTo>
                <a:pt x="4423979" y="430159"/>
              </a:lnTo>
              <a:lnTo>
                <a:pt x="0" y="430159"/>
              </a:lnTo>
              <a:lnTo>
                <a:pt x="0" y="63122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094271-A2A7-4C90-B4B9-442CB7409B93}">
      <dsp:nvSpPr>
        <dsp:cNvPr id="0" name=""/>
        <dsp:cNvSpPr/>
      </dsp:nvSpPr>
      <dsp:spPr>
        <a:xfrm>
          <a:off x="4055086" y="1331478"/>
          <a:ext cx="1682988" cy="631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159"/>
              </a:lnTo>
              <a:lnTo>
                <a:pt x="1682988" y="430159"/>
              </a:lnTo>
              <a:lnTo>
                <a:pt x="1682988" y="6312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86465D-7275-4984-A685-CCB474428E83}">
      <dsp:nvSpPr>
        <dsp:cNvPr id="0" name=""/>
        <dsp:cNvSpPr/>
      </dsp:nvSpPr>
      <dsp:spPr>
        <a:xfrm>
          <a:off x="2236948" y="1331478"/>
          <a:ext cx="1818138" cy="631221"/>
        </a:xfrm>
        <a:custGeom>
          <a:avLst/>
          <a:gdLst/>
          <a:ahLst/>
          <a:cxnLst/>
          <a:rect l="0" t="0" r="0" b="0"/>
          <a:pathLst>
            <a:path>
              <a:moveTo>
                <a:pt x="1818138" y="0"/>
              </a:moveTo>
              <a:lnTo>
                <a:pt x="1818138" y="430159"/>
              </a:lnTo>
              <a:lnTo>
                <a:pt x="0" y="430159"/>
              </a:lnTo>
              <a:lnTo>
                <a:pt x="0" y="6312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B9BFB-E66C-435F-ACA9-9D64ED73ED4F}">
      <dsp:nvSpPr>
        <dsp:cNvPr id="0" name=""/>
        <dsp:cNvSpPr/>
      </dsp:nvSpPr>
      <dsp:spPr>
        <a:xfrm>
          <a:off x="2241389" y="323837"/>
          <a:ext cx="3627395" cy="10076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FA3FA-66C4-4BAF-95CF-894FC445892C}">
      <dsp:nvSpPr>
        <dsp:cNvPr id="0" name=""/>
        <dsp:cNvSpPr/>
      </dsp:nvSpPr>
      <dsp:spPr>
        <a:xfrm>
          <a:off x="2482543" y="552933"/>
          <a:ext cx="3627395" cy="1007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b="0" kern="1200">
              <a:latin typeface="Arial" panose="020B0604020202020204" pitchFamily="34" charset="0"/>
              <a:cs typeface="Arial" panose="020B0604020202020204" pitchFamily="34" charset="0"/>
            </a:rPr>
            <a:t>Steps to PBLA Assessment </a:t>
          </a:r>
        </a:p>
      </dsp:txBody>
      <dsp:txXfrm>
        <a:off x="2512056" y="582446"/>
        <a:ext cx="3568369" cy="948615"/>
      </dsp:txXfrm>
    </dsp:sp>
    <dsp:sp modelId="{34609943-6115-4398-8324-74EE04137E19}">
      <dsp:nvSpPr>
        <dsp:cNvPr id="0" name=""/>
        <dsp:cNvSpPr/>
      </dsp:nvSpPr>
      <dsp:spPr>
        <a:xfrm>
          <a:off x="770328" y="1962700"/>
          <a:ext cx="2933239" cy="1690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672CD-7CC9-42BA-981D-B2F72545E015}">
      <dsp:nvSpPr>
        <dsp:cNvPr id="0" name=""/>
        <dsp:cNvSpPr/>
      </dsp:nvSpPr>
      <dsp:spPr>
        <a:xfrm>
          <a:off x="1011483" y="2191797"/>
          <a:ext cx="2933239" cy="1690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rial" panose="020B0604020202020204" pitchFamily="34" charset="0"/>
              <a:cs typeface="Arial" panose="020B0604020202020204" pitchFamily="34" charset="0"/>
            </a:rPr>
            <a:t>Step #1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rial" panose="020B0604020202020204" pitchFamily="34" charset="0"/>
              <a:cs typeface="Arial" panose="020B0604020202020204" pitchFamily="34" charset="0"/>
            </a:rPr>
            <a:t>Create a schedule - identify when to collect artefacts</a:t>
          </a:r>
        </a:p>
      </dsp:txBody>
      <dsp:txXfrm>
        <a:off x="1060995" y="2241309"/>
        <a:ext cx="2834215" cy="1591432"/>
      </dsp:txXfrm>
    </dsp:sp>
    <dsp:sp modelId="{6DEA3E6C-84C5-477C-A296-F0360B087D4F}">
      <dsp:nvSpPr>
        <dsp:cNvPr id="0" name=""/>
        <dsp:cNvSpPr/>
      </dsp:nvSpPr>
      <dsp:spPr>
        <a:xfrm>
          <a:off x="4185877" y="1962700"/>
          <a:ext cx="3104396" cy="16295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791BD-CCAF-4C75-AB03-3D8E6AA0899D}">
      <dsp:nvSpPr>
        <dsp:cNvPr id="0" name=""/>
        <dsp:cNvSpPr/>
      </dsp:nvSpPr>
      <dsp:spPr>
        <a:xfrm>
          <a:off x="4427031" y="2191797"/>
          <a:ext cx="3104396" cy="1629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Step #2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Lesson plan – identify task that will be used as an artefact</a:t>
          </a: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4758" y="2239524"/>
        <a:ext cx="3008942" cy="1534072"/>
      </dsp:txXfrm>
    </dsp:sp>
    <dsp:sp modelId="{4BAC626F-0CF8-4FB6-8C9A-4F1FCCEF7F59}">
      <dsp:nvSpPr>
        <dsp:cNvPr id="0" name=""/>
        <dsp:cNvSpPr/>
      </dsp:nvSpPr>
      <dsp:spPr>
        <a:xfrm>
          <a:off x="1009" y="4223448"/>
          <a:ext cx="2626172" cy="18242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E1F38-3C5D-4C57-A814-8F400323A45F}">
      <dsp:nvSpPr>
        <dsp:cNvPr id="0" name=""/>
        <dsp:cNvSpPr/>
      </dsp:nvSpPr>
      <dsp:spPr>
        <a:xfrm>
          <a:off x="242164" y="4452545"/>
          <a:ext cx="2626172" cy="1824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 dirty="0">
              <a:latin typeface="Arial" panose="020B0604020202020204" pitchFamily="34" charset="0"/>
              <a:cs typeface="Arial" panose="020B0604020202020204" pitchFamily="34" charset="0"/>
            </a:rPr>
            <a:t>Step #3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 dirty="0">
              <a:latin typeface="Arial" panose="020B0604020202020204" pitchFamily="34" charset="0"/>
              <a:cs typeface="Arial" panose="020B0604020202020204" pitchFamily="34" charset="0"/>
            </a:rPr>
            <a:t>Artefact Assessment Rubric - Assess each artefact against rubric criteria</a:t>
          </a:r>
          <a:endParaRPr lang="en-U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5594" y="4505975"/>
        <a:ext cx="2519312" cy="1717377"/>
      </dsp:txXfrm>
    </dsp:sp>
    <dsp:sp modelId="{BD27AFAF-6D04-41CD-8C5C-66C6F7EB9FE1}">
      <dsp:nvSpPr>
        <dsp:cNvPr id="0" name=""/>
        <dsp:cNvSpPr/>
      </dsp:nvSpPr>
      <dsp:spPr>
        <a:xfrm>
          <a:off x="3109491" y="4223448"/>
          <a:ext cx="2626172" cy="18856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345F4-A7B2-475E-A8C6-C49D985E2C26}">
      <dsp:nvSpPr>
        <dsp:cNvPr id="0" name=""/>
        <dsp:cNvSpPr/>
      </dsp:nvSpPr>
      <dsp:spPr>
        <a:xfrm>
          <a:off x="3350645" y="4452545"/>
          <a:ext cx="2626172" cy="188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>
              <a:latin typeface="Arial" panose="020B0604020202020204" pitchFamily="34" charset="0"/>
              <a:cs typeface="Arial" panose="020B0604020202020204" pitchFamily="34" charset="0"/>
            </a:rPr>
            <a:t>Step #4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>
              <a:latin typeface="Arial" panose="020B0604020202020204" pitchFamily="34" charset="0"/>
              <a:cs typeface="Arial" panose="020B0604020202020204" pitchFamily="34" charset="0"/>
            </a:rPr>
            <a:t>Artefact assessment summary – transfer result from each artefact to this summary</a:t>
          </a:r>
          <a:endParaRPr lang="en-US" sz="18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05874" y="4507774"/>
        <a:ext cx="2515714" cy="1775206"/>
      </dsp:txXfrm>
    </dsp:sp>
    <dsp:sp modelId="{6D212A5B-EFE9-453D-B89F-897E1AC30953}">
      <dsp:nvSpPr>
        <dsp:cNvPr id="0" name=""/>
        <dsp:cNvSpPr/>
      </dsp:nvSpPr>
      <dsp:spPr>
        <a:xfrm>
          <a:off x="6217972" y="4223448"/>
          <a:ext cx="2387429" cy="18670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D90C1-1C17-4652-A82E-EB4C19F87C2F}">
      <dsp:nvSpPr>
        <dsp:cNvPr id="0" name=""/>
        <dsp:cNvSpPr/>
      </dsp:nvSpPr>
      <dsp:spPr>
        <a:xfrm>
          <a:off x="6459127" y="4452545"/>
          <a:ext cx="2387429" cy="18670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Step #5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Calculate the summary results</a:t>
          </a: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3810" y="4507228"/>
        <a:ext cx="2278063" cy="1757637"/>
      </dsp:txXfrm>
    </dsp:sp>
    <dsp:sp modelId="{B4B164F0-82F7-44C7-BD3F-12FD352EED2E}">
      <dsp:nvSpPr>
        <dsp:cNvPr id="0" name=""/>
        <dsp:cNvSpPr/>
      </dsp:nvSpPr>
      <dsp:spPr>
        <a:xfrm>
          <a:off x="9087711" y="4223448"/>
          <a:ext cx="2387429" cy="18673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1A1CD-22F3-4679-85EF-C7AF1715995B}">
      <dsp:nvSpPr>
        <dsp:cNvPr id="0" name=""/>
        <dsp:cNvSpPr/>
      </dsp:nvSpPr>
      <dsp:spPr>
        <a:xfrm>
          <a:off x="9328865" y="4452545"/>
          <a:ext cx="2387429" cy="1867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Step #6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Student/Teacher meeting</a:t>
          </a: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83559" y="4507239"/>
        <a:ext cx="2278041" cy="1758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0AAAE-932C-4A79-A6FE-EE1DCB86FFC9}">
      <dsp:nvSpPr>
        <dsp:cNvPr id="0" name=""/>
        <dsp:cNvSpPr/>
      </dsp:nvSpPr>
      <dsp:spPr>
        <a:xfrm>
          <a:off x="-370085" y="-343494"/>
          <a:ext cx="3330768" cy="21150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2317A-A956-4F94-B7D0-F0FC283FAA3D}">
      <dsp:nvSpPr>
        <dsp:cNvPr id="0" name=""/>
        <dsp:cNvSpPr/>
      </dsp:nvSpPr>
      <dsp:spPr>
        <a:xfrm>
          <a:off x="0" y="8086"/>
          <a:ext cx="3330768" cy="2115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Step #1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Create a schedule - identify when to collect artefacts: </a:t>
          </a:r>
        </a:p>
      </dsp:txBody>
      <dsp:txXfrm>
        <a:off x="61947" y="70033"/>
        <a:ext cx="3206874" cy="1991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E0AA6-57E7-44B9-AC06-A306BEA8E98F}">
      <dsp:nvSpPr>
        <dsp:cNvPr id="0" name=""/>
        <dsp:cNvSpPr/>
      </dsp:nvSpPr>
      <dsp:spPr>
        <a:xfrm>
          <a:off x="527443" y="943"/>
          <a:ext cx="3333351" cy="21166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878F4-5D83-477C-987D-4D0F3C8ECDC5}">
      <dsp:nvSpPr>
        <dsp:cNvPr id="0" name=""/>
        <dsp:cNvSpPr/>
      </dsp:nvSpPr>
      <dsp:spPr>
        <a:xfrm>
          <a:off x="897816" y="352797"/>
          <a:ext cx="3333351" cy="21166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0" kern="1200">
              <a:latin typeface="Arial" panose="020B0604020202020204" pitchFamily="34" charset="0"/>
              <a:cs typeface="Arial" panose="020B0604020202020204" pitchFamily="34" charset="0"/>
            </a:rPr>
            <a:t>Step #2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0" kern="1200">
              <a:latin typeface="Arial" panose="020B0604020202020204" pitchFamily="34" charset="0"/>
              <a:cs typeface="Arial" panose="020B0604020202020204" pitchFamily="34" charset="0"/>
            </a:rPr>
            <a:t>Lesson plan – identify task that will be used as an artefact</a:t>
          </a:r>
          <a:endParaRPr lang="en-US" sz="2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9811" y="414792"/>
        <a:ext cx="3209361" cy="19926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A69CA-B467-45AC-B4F1-36E3C958C3AE}">
      <dsp:nvSpPr>
        <dsp:cNvPr id="0" name=""/>
        <dsp:cNvSpPr/>
      </dsp:nvSpPr>
      <dsp:spPr>
        <a:xfrm>
          <a:off x="466798" y="211"/>
          <a:ext cx="2456326" cy="15597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35BA6-F2E3-456D-BACC-987AB743B1A9}">
      <dsp:nvSpPr>
        <dsp:cNvPr id="0" name=""/>
        <dsp:cNvSpPr/>
      </dsp:nvSpPr>
      <dsp:spPr>
        <a:xfrm>
          <a:off x="739723" y="259490"/>
          <a:ext cx="2456326" cy="1559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>
              <a:latin typeface="Arial" panose="020B0604020202020204" pitchFamily="34" charset="0"/>
              <a:cs typeface="Arial" panose="020B0604020202020204" pitchFamily="34" charset="0"/>
            </a:rPr>
            <a:t>Step #3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>
              <a:latin typeface="Arial" panose="020B0604020202020204" pitchFamily="34" charset="0"/>
              <a:cs typeface="Arial" panose="020B0604020202020204" pitchFamily="34" charset="0"/>
            </a:rPr>
            <a:t>Artefact Assessment Rubric - Assess each artefact against rubric criteria</a:t>
          </a:r>
          <a:endParaRPr lang="en-US" sz="18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5407" y="305174"/>
        <a:ext cx="2364958" cy="1468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8B5E1-3737-4D13-84A4-E0D7A5F38B57}">
      <dsp:nvSpPr>
        <dsp:cNvPr id="0" name=""/>
        <dsp:cNvSpPr/>
      </dsp:nvSpPr>
      <dsp:spPr>
        <a:xfrm>
          <a:off x="645019" y="-60141"/>
          <a:ext cx="2284152" cy="16855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DC02D-9817-42DA-997C-FC61B69AAD29}">
      <dsp:nvSpPr>
        <dsp:cNvPr id="0" name=""/>
        <dsp:cNvSpPr/>
      </dsp:nvSpPr>
      <dsp:spPr>
        <a:xfrm>
          <a:off x="866297" y="150072"/>
          <a:ext cx="2284152" cy="16855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 dirty="0">
              <a:latin typeface="Arial" panose="020B0604020202020204" pitchFamily="34" charset="0"/>
              <a:cs typeface="Arial" panose="020B0604020202020204" pitchFamily="34" charset="0"/>
            </a:rPr>
            <a:t>RUBRIC ASSESSMENT CRITERIA EXPLAINED</a:t>
          </a:r>
          <a:endParaRPr lang="en-U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5665" y="199440"/>
        <a:ext cx="2185416" cy="15868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47A4C-2C6A-41C0-89DA-6062A1DE620B}">
      <dsp:nvSpPr>
        <dsp:cNvPr id="0" name=""/>
        <dsp:cNvSpPr/>
      </dsp:nvSpPr>
      <dsp:spPr>
        <a:xfrm>
          <a:off x="108" y="7697"/>
          <a:ext cx="2287823" cy="19279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E097C-5439-461B-BDDB-BC7EAFD1A292}">
      <dsp:nvSpPr>
        <dsp:cNvPr id="0" name=""/>
        <dsp:cNvSpPr/>
      </dsp:nvSpPr>
      <dsp:spPr>
        <a:xfrm>
          <a:off x="228667" y="224827"/>
          <a:ext cx="2287823" cy="1927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 dirty="0">
              <a:latin typeface="Arial" panose="020B0604020202020204" pitchFamily="34" charset="0"/>
              <a:cs typeface="Arial" panose="020B0604020202020204" pitchFamily="34" charset="0"/>
            </a:rPr>
            <a:t>Step #4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kern="1200" dirty="0">
              <a:latin typeface="Arial" panose="020B0604020202020204" pitchFamily="34" charset="0"/>
              <a:cs typeface="Arial" panose="020B0604020202020204" pitchFamily="34" charset="0"/>
            </a:rPr>
            <a:t>Artefact assessment summary – transfer result from each artefact to this summary</a:t>
          </a:r>
          <a:endParaRPr lang="en-U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133" y="281293"/>
        <a:ext cx="2174891" cy="18149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8B5E1-3737-4D13-84A4-E0D7A5F38B57}">
      <dsp:nvSpPr>
        <dsp:cNvPr id="0" name=""/>
        <dsp:cNvSpPr/>
      </dsp:nvSpPr>
      <dsp:spPr>
        <a:xfrm>
          <a:off x="88057" y="-74615"/>
          <a:ext cx="2456807" cy="15600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DC02D-9817-42DA-997C-FC61B69AAD29}">
      <dsp:nvSpPr>
        <dsp:cNvPr id="0" name=""/>
        <dsp:cNvSpPr/>
      </dsp:nvSpPr>
      <dsp:spPr>
        <a:xfrm>
          <a:off x="361036" y="184714"/>
          <a:ext cx="2456807" cy="1560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Step #5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Calculate the summary results</a:t>
          </a: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729" y="230407"/>
        <a:ext cx="2365421" cy="14686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4B281-433D-435C-A5D7-3CEF1DA0AF3A}">
      <dsp:nvSpPr>
        <dsp:cNvPr id="0" name=""/>
        <dsp:cNvSpPr/>
      </dsp:nvSpPr>
      <dsp:spPr>
        <a:xfrm>
          <a:off x="355779" y="729"/>
          <a:ext cx="2467528" cy="15668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78411-8DE9-484D-91A3-AD3D41A408DF}">
      <dsp:nvSpPr>
        <dsp:cNvPr id="0" name=""/>
        <dsp:cNvSpPr/>
      </dsp:nvSpPr>
      <dsp:spPr>
        <a:xfrm>
          <a:off x="629949" y="261190"/>
          <a:ext cx="2467528" cy="1566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Step #6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0" kern="1200" dirty="0">
              <a:latin typeface="Arial" panose="020B0604020202020204" pitchFamily="34" charset="0"/>
              <a:cs typeface="Arial" panose="020B0604020202020204" pitchFamily="34" charset="0"/>
            </a:rPr>
            <a:t>Student/Teacher meeting</a:t>
          </a: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5841" y="307082"/>
        <a:ext cx="2375744" cy="1475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2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2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4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3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1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5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1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4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5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40" r:id="rId4"/>
    <p:sldLayoutId id="2147483741" r:id="rId5"/>
    <p:sldLayoutId id="2147483746" r:id="rId6"/>
    <p:sldLayoutId id="2147483742" r:id="rId7"/>
    <p:sldLayoutId id="2147483743" r:id="rId8"/>
    <p:sldLayoutId id="2147483744" r:id="rId9"/>
    <p:sldLayoutId id="2147483745" r:id="rId10"/>
    <p:sldLayoutId id="214748374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LINC%20COURSE%20PLANNING%20DOCUMENTS/SAMPLE%20LESSON%20PLAN%201%20-%20TEMPLATE.docx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hyperlink" Target="../LINC%20COURSE%20PLANNING%20DOCUMENTS/SAMPLE%20LESSON%20PLAN%20CLB%201%20SPEAKING%20FINDING%20A%20PLACE%20TO%20LIVE.docx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../LINC%20COURSE%20PLANNING%20DOCUMENTS/SAMPLE%20STUDENT%20SYLLABUS.doc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leleafacademy1-my.sharepoint.com/personal/maria_mapleleafacademy_com/Documents/MMV%20LINC/LINC%20CURRICULUM%20UPDATE/LINC%20FRAMEWORK%20AND%20CURRICULUM%20DEVELOPMENT/LINC%20CURR%20FRAMEWORK%20DOCS%20LIT_CLB%201%20TO%204/LINC%20CURR%20FRam%20JUNE%2014_LITERACY_CLB%201%20TO%204.xlsx?web=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../LINC%20COURSE%20PLANNING%20DOCUMENTS/LINC%20MONTHLY%20UPDATE.docx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hyperlink" Target="../LINC%20CURR%20FRAMEWORK%20ASSESSMENT%20(1)/LINC%20ARTEFACT%20ASSESSMENT%20RUBRIC%20june15_23.docx" TargetMode="Externa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hyperlink" Target="../LINC%20CURR%20FRAMEWORK%20ASSESSMENT%20(1)/LINC%20ASSESSMENT%20CRITERIA%20GUIDELINES.docx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7.xml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hyperlink" Target="../LINC%20CURR%20FRAMEWORK%20ASSESSMENT%20(1)/LINC%20ARTEFACT%20ASSESSMENT%20SUMMARY.doc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../LINC%20CURR%20FRAMEWORK%20LITERACY%20TO%20CLB%204/LINC%20CURR%20FRAMEWORK%20LITERACY%20TO%20CLB4%20DOCS/LINC%20CURR_CLB%201_FRAMEWORK_DRAFT.doc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hyperlink" Target="../LINC%20CURR%20FRAMEWORK%20ASSESSMENT%20(1)/LINC%20TEACHER%20STUDENT%20PROGRESS%20MEETING%20TEMPLATE.docx" TargetMode="External"/><Relationship Id="rId5" Type="http://schemas.openxmlformats.org/officeDocument/2006/relationships/diagramQuickStyle" Target="../diagrams/quickStyle9.xml"/><Relationship Id="rId10" Type="http://schemas.microsoft.com/office/2007/relationships/hdphoto" Target="../media/hdphoto2.wdp"/><Relationship Id="rId4" Type="http://schemas.openxmlformats.org/officeDocument/2006/relationships/diagramLayout" Target="../diagrams/layout9.xml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LINC%20COURSE%20PLANNING%20DOCUMENTS/MLA%20LINC%20SEMESTER%20PLAN%20TEMPLATE.doc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pleleafacademy1.sharepoint.com/sites/MLA-Team/Shared%20Documents/MLA%20-%20LINC%20Curriculum/LINC%20CURRICULUM%20FRAMEWORK%20DEVELOPMENT/LINC%20CURR%20FRAMEWORK%20LITERACY%20TO%20CLB%204/LINC%20CURR%20FRAMEWORK%20LITERACY%20TO%20CLB4%20DOCS/LINC%20CURR_CLB%201_FRAMEWORK_DRAFT.docx?web=1" TargetMode="External"/><Relationship Id="rId4" Type="http://schemas.openxmlformats.org/officeDocument/2006/relationships/hyperlink" Target="../LINC%20COURSE%20PLANNING%20DOCUMENTS/SAMPLE%20MLA%20Module%20Course%20Outline%20Template%20(2023)_CLB%201_AT%20HOME%20IN%20OUR%20COMMUNITY_FINDING%20A%20PLACE%20TO%20LIVE.do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B49DDE3-D095-6B49-8468-C97AFBEC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31E16-9D50-EC1C-E6F2-DACEC323E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19" y="661307"/>
            <a:ext cx="6078585" cy="18056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 LINC CURRICULUM FRAMEWORK </a:t>
            </a:r>
            <a:br>
              <a:rPr lang="en-US" sz="34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 to CLB 4 </a:t>
            </a:r>
            <a:br>
              <a:rPr lang="en-US" sz="34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311FB-8086-ADE9-EF3A-B22DD5FDB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487" y="2844801"/>
            <a:ext cx="6071217" cy="273009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Objectives: </a:t>
            </a:r>
          </a:p>
          <a:p>
            <a:pPr marL="457200" indent="-457200">
              <a:lnSpc>
                <a:spcPct val="100000"/>
              </a:lnSpc>
              <a:buSzPct val="100000"/>
              <a:buFont typeface="+mj-lt"/>
              <a:buAutoNum type="arabicPeriod"/>
            </a:pPr>
            <a:r>
              <a:rPr lang="en-US" cap="none" spc="0" dirty="0">
                <a:latin typeface="Arial" panose="020B0604020202020204" pitchFamily="34" charset="0"/>
                <a:cs typeface="Arial" panose="020B0604020202020204" pitchFamily="34" charset="0"/>
              </a:rPr>
              <a:t>To create consistency in planning and assessment across the LINC program</a:t>
            </a:r>
          </a:p>
          <a:p>
            <a:pPr marL="457200" indent="-457200">
              <a:lnSpc>
                <a:spcPct val="100000"/>
              </a:lnSpc>
              <a:buSzPct val="100000"/>
              <a:buFont typeface="+mj-lt"/>
              <a:buAutoNum type="arabicPeriod"/>
            </a:pPr>
            <a:r>
              <a:rPr lang="en-US" cap="none" spc="0" dirty="0">
                <a:latin typeface="Arial" panose="020B0604020202020204" pitchFamily="34" charset="0"/>
                <a:cs typeface="Arial" panose="020B0604020202020204" pitchFamily="34" charset="0"/>
              </a:rPr>
              <a:t>To reduce the amount of teacher time spent on creating semester course plans</a:t>
            </a:r>
          </a:p>
          <a:p>
            <a:pPr marL="457200" indent="-457200">
              <a:lnSpc>
                <a:spcPct val="100000"/>
              </a:lnSpc>
              <a:buSzPct val="100000"/>
              <a:buFont typeface="+mj-lt"/>
              <a:buAutoNum type="arabicPeriod"/>
            </a:pPr>
            <a:r>
              <a:rPr lang="en-US" cap="none" spc="0" dirty="0">
                <a:latin typeface="Arial" panose="020B0604020202020204" pitchFamily="34" charset="0"/>
                <a:cs typeface="Arial" panose="020B0604020202020204" pitchFamily="34" charset="0"/>
              </a:rPr>
              <a:t>To give teachers more time to focus on day-to-day lesson plan development and delivery</a:t>
            </a:r>
          </a:p>
          <a:p>
            <a:pPr marL="457200" indent="-457200">
              <a:lnSpc>
                <a:spcPct val="100000"/>
              </a:lnSpc>
              <a:buSzPct val="100000"/>
              <a:buFont typeface="+mj-lt"/>
              <a:buAutoNum type="arabicPeriod"/>
            </a:pPr>
            <a:r>
              <a:rPr lang="en-US" cap="none" spc="0" dirty="0">
                <a:latin typeface="Arial" panose="020B0604020202020204" pitchFamily="34" charset="0"/>
                <a:cs typeface="Arial" panose="020B0604020202020204" pitchFamily="34" charset="0"/>
              </a:rPr>
              <a:t>To foster creativity and autonomy within the parameters of a common framework</a:t>
            </a:r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8" r="35387" b="1"/>
          <a:stretch/>
        </p:blipFill>
        <p:spPr>
          <a:xfrm>
            <a:off x="7108215" y="805232"/>
            <a:ext cx="3876811" cy="5245563"/>
          </a:xfrm>
          <a:custGeom>
            <a:avLst/>
            <a:gdLst/>
            <a:ahLst/>
            <a:cxnLst/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3CA578B-5FA2-42B3-85A7-E78AFE06B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944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F5062-7142-1C5B-0746-3EB907852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7" t="59071" r="6633" b="15245"/>
          <a:stretch/>
        </p:blipFill>
        <p:spPr>
          <a:xfrm>
            <a:off x="1627166" y="526472"/>
            <a:ext cx="8401958" cy="1588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A451B-9ED8-1600-2783-0DAD6E60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165" y="2292024"/>
            <a:ext cx="8401958" cy="4367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3BEC6F-5D34-1898-7E9D-DCEC1DC331EF}"/>
              </a:ext>
            </a:extLst>
          </p:cNvPr>
          <p:cNvSpPr/>
          <p:nvPr/>
        </p:nvSpPr>
        <p:spPr>
          <a:xfrm>
            <a:off x="2162876" y="1394692"/>
            <a:ext cx="609600" cy="535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903C56-143A-8633-576D-B3CA198965D8}"/>
              </a:ext>
            </a:extLst>
          </p:cNvPr>
          <p:cNvSpPr/>
          <p:nvPr/>
        </p:nvSpPr>
        <p:spPr>
          <a:xfrm>
            <a:off x="7155131" y="5176983"/>
            <a:ext cx="609600" cy="535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430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911620-2247-C482-C978-D77D54C361D7}"/>
              </a:ext>
            </a:extLst>
          </p:cNvPr>
          <p:cNvGrpSpPr/>
          <p:nvPr/>
        </p:nvGrpSpPr>
        <p:grpSpPr>
          <a:xfrm>
            <a:off x="1413262" y="205056"/>
            <a:ext cx="8187938" cy="2465135"/>
            <a:chOff x="1885950" y="1162050"/>
            <a:chExt cx="8562975" cy="293543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A656B3D-66D7-5A9D-F7ED-455C3DA28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64" t="84031" r="6315" b="6268"/>
            <a:stretch/>
          </p:blipFill>
          <p:spPr>
            <a:xfrm>
              <a:off x="1885950" y="1162050"/>
              <a:ext cx="8562975" cy="6000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4567BF-E8FE-72C9-BBC4-85960D6B2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8" t="15548" r="4067" b="46260"/>
            <a:stretch/>
          </p:blipFill>
          <p:spPr>
            <a:xfrm>
              <a:off x="1885951" y="1762126"/>
              <a:ext cx="8562974" cy="23353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65A7356-630E-4E4A-C474-464D54484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354"/>
          <a:stretch/>
        </p:blipFill>
        <p:spPr>
          <a:xfrm>
            <a:off x="1413262" y="2670191"/>
            <a:ext cx="8118666" cy="3666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57363B-D07D-83AD-DCEC-A16E3B86419D}"/>
              </a:ext>
            </a:extLst>
          </p:cNvPr>
          <p:cNvSpPr/>
          <p:nvPr/>
        </p:nvSpPr>
        <p:spPr>
          <a:xfrm>
            <a:off x="1736437" y="824998"/>
            <a:ext cx="544946" cy="48656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C2DC7A-5387-A840-A990-09A5B2455A3A}"/>
              </a:ext>
            </a:extLst>
          </p:cNvPr>
          <p:cNvSpPr/>
          <p:nvPr/>
        </p:nvSpPr>
        <p:spPr>
          <a:xfrm>
            <a:off x="9259455" y="4388108"/>
            <a:ext cx="544946" cy="48656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567B9-3A35-4DCA-6F86-502FBD6BFC15}"/>
              </a:ext>
            </a:extLst>
          </p:cNvPr>
          <p:cNvSpPr txBox="1"/>
          <p:nvPr/>
        </p:nvSpPr>
        <p:spPr>
          <a:xfrm>
            <a:off x="10196846" y="638866"/>
            <a:ext cx="1487153" cy="25853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Develop learning activities with the help of suggested activities in this section.</a:t>
            </a: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32FB3EEB-B54C-BB29-C508-98D6A87630CD}"/>
              </a:ext>
            </a:extLst>
          </p:cNvPr>
          <p:cNvSpPr/>
          <p:nvPr/>
        </p:nvSpPr>
        <p:spPr>
          <a:xfrm>
            <a:off x="9259455" y="1810327"/>
            <a:ext cx="1003993" cy="24661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00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329C3A8-46DC-1605-EFC0-25B9F319EB0F}"/>
              </a:ext>
            </a:extLst>
          </p:cNvPr>
          <p:cNvGrpSpPr/>
          <p:nvPr/>
        </p:nvGrpSpPr>
        <p:grpSpPr>
          <a:xfrm>
            <a:off x="713967" y="885350"/>
            <a:ext cx="8199312" cy="5378414"/>
            <a:chOff x="695306" y="1092197"/>
            <a:chExt cx="9557059" cy="55555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2A7E65-CE76-8E5A-0E3D-B5D5E414C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54" t="52954" r="3607" b="2665"/>
            <a:stretch/>
          </p:blipFill>
          <p:spPr>
            <a:xfrm>
              <a:off x="695307" y="1092197"/>
              <a:ext cx="9557058" cy="29995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C4201B-E428-5B8A-D133-6CB588A0A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1" t="29262" r="3861" b="15667"/>
            <a:stretch/>
          </p:blipFill>
          <p:spPr>
            <a:xfrm>
              <a:off x="695306" y="4245915"/>
              <a:ext cx="9557058" cy="24018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36AEB2-0E2A-B030-FFC0-84442D9D5683}"/>
              </a:ext>
            </a:extLst>
          </p:cNvPr>
          <p:cNvSpPr txBox="1"/>
          <p:nvPr/>
        </p:nvSpPr>
        <p:spPr>
          <a:xfrm>
            <a:off x="8030842" y="519206"/>
            <a:ext cx="4088380" cy="207871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C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200" b="1" dirty="0">
                <a:latin typeface="Arial" panose="020B0604020202020204" pitchFamily="34" charset="0"/>
                <a:cs typeface="Arial" panose="020B0604020202020204" pitchFamily="34" charset="0"/>
              </a:rPr>
              <a:t>Develop your unique instructional plan that supports students to achieve speaking outcomes</a:t>
            </a:r>
          </a:p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D198C-A36D-65B5-2029-B03F174AAABA}"/>
              </a:ext>
            </a:extLst>
          </p:cNvPr>
          <p:cNvSpPr txBox="1"/>
          <p:nvPr/>
        </p:nvSpPr>
        <p:spPr>
          <a:xfrm>
            <a:off x="8275320" y="2452887"/>
            <a:ext cx="3843902" cy="165074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C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200" b="1" dirty="0">
                <a:latin typeface="Arial" panose="020B0604020202020204" pitchFamily="34" charset="0"/>
                <a:cs typeface="Arial" panose="020B0604020202020204" pitchFamily="34" charset="0"/>
              </a:rPr>
              <a:t>Determine which resources (texts, realia, online articles etc.) that will support students to achieve speaking outcomes.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DC4A5-E08D-51D4-F6A9-42D86B4629D0}"/>
              </a:ext>
            </a:extLst>
          </p:cNvPr>
          <p:cNvSpPr txBox="1"/>
          <p:nvPr/>
        </p:nvSpPr>
        <p:spPr>
          <a:xfrm>
            <a:off x="7900416" y="3938517"/>
            <a:ext cx="4218806" cy="2384405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Determine which tasks from the lessons will be assessed and used as an artifact. Assessments don’t need to be summative and can be a task completed in class or can be a homework task or assignment. </a:t>
            </a:r>
          </a:p>
        </p:txBody>
      </p:sp>
    </p:spTree>
    <p:extLst>
      <p:ext uri="{BB962C8B-B14F-4D97-AF65-F5344CB8AC3E}">
        <p14:creationId xmlns:p14="http://schemas.microsoft.com/office/powerpoint/2010/main" val="114948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Maths And Science Formulae">
            <a:extLst>
              <a:ext uri="{FF2B5EF4-FFF2-40B4-BE49-F238E27FC236}">
                <a16:creationId xmlns:a16="http://schemas.microsoft.com/office/drawing/2014/main" id="{6A79B964-0998-BF71-4F0F-55DBA511F095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21" y="41417"/>
            <a:ext cx="12191979" cy="6857989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6A5A8-14EE-478C-BE02-75C829CC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90" y="1826096"/>
            <a:ext cx="3149221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Course Plan to Lesson Plan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0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2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12">
            <a:extLst>
              <a:ext uri="{FF2B5EF4-FFF2-40B4-BE49-F238E27FC236}">
                <a16:creationId xmlns:a16="http://schemas.microsoft.com/office/drawing/2014/main" id="{ED46C2FA-737E-4D44-B023-23D6FAD7A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29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5FBFB-A014-0700-3861-40CAF0FD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60" y="1014984"/>
            <a:ext cx="2240560" cy="4322174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TBLT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(Task Based Language Training)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Lesson Plan </a:t>
            </a:r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30FBB873-FA13-DF44-B110-DDC8B91A8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8047089" y="1834816"/>
            <a:ext cx="4168661" cy="5035059"/>
            <a:chOff x="8023339" y="-768"/>
            <a:chExt cx="4168661" cy="5035059"/>
          </a:xfrm>
        </p:grpSpPr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5ADAD4B7-22E4-154D-B92A-5198D3A30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43705" y="1907347"/>
              <a:ext cx="2249810" cy="304413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2900" h="5795027">
                  <a:moveTo>
                    <a:pt x="2144960" y="0"/>
                  </a:moveTo>
                  <a:lnTo>
                    <a:pt x="2332832" y="164715"/>
                  </a:lnTo>
                  <a:cubicBezTo>
                    <a:pt x="2798675" y="524709"/>
                    <a:pt x="3323620" y="623869"/>
                    <a:pt x="3723546" y="855573"/>
                  </a:cubicBezTo>
                  <a:cubicBezTo>
                    <a:pt x="4108105" y="1124469"/>
                    <a:pt x="4282900" y="1432851"/>
                    <a:pt x="4282900" y="2048959"/>
                  </a:cubicBezTo>
                  <a:lnTo>
                    <a:pt x="4282900" y="2231503"/>
                  </a:lnTo>
                  <a:lnTo>
                    <a:pt x="4282900" y="2752557"/>
                  </a:lnTo>
                  <a:lnTo>
                    <a:pt x="4282900" y="3042471"/>
                  </a:lnTo>
                  <a:lnTo>
                    <a:pt x="4282900" y="3441681"/>
                  </a:lnTo>
                  <a:lnTo>
                    <a:pt x="4282900" y="3746068"/>
                  </a:lnTo>
                  <a:cubicBezTo>
                    <a:pt x="4282900" y="4362177"/>
                    <a:pt x="4108103" y="4670559"/>
                    <a:pt x="3723546" y="4939455"/>
                  </a:cubicBezTo>
                  <a:cubicBezTo>
                    <a:pt x="3323617" y="5171158"/>
                    <a:pt x="2798672" y="527031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13">
              <a:extLst>
                <a:ext uri="{FF2B5EF4-FFF2-40B4-BE49-F238E27FC236}">
                  <a16:creationId xmlns:a16="http://schemas.microsoft.com/office/drawing/2014/main" id="{24FD4089-3065-364F-9CDA-C75E840F7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82500" y="1824533"/>
              <a:ext cx="2372219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2900" h="5795027">
                  <a:moveTo>
                    <a:pt x="2144960" y="0"/>
                  </a:moveTo>
                  <a:lnTo>
                    <a:pt x="2332832" y="164715"/>
                  </a:lnTo>
                  <a:cubicBezTo>
                    <a:pt x="2798675" y="524709"/>
                    <a:pt x="3323620" y="623869"/>
                    <a:pt x="3723546" y="855573"/>
                  </a:cubicBezTo>
                  <a:cubicBezTo>
                    <a:pt x="4108105" y="1124469"/>
                    <a:pt x="4282900" y="1432851"/>
                    <a:pt x="4282900" y="2048959"/>
                  </a:cubicBezTo>
                  <a:lnTo>
                    <a:pt x="4282900" y="2231503"/>
                  </a:lnTo>
                  <a:lnTo>
                    <a:pt x="4282900" y="2752557"/>
                  </a:lnTo>
                  <a:lnTo>
                    <a:pt x="4282900" y="3042471"/>
                  </a:lnTo>
                  <a:lnTo>
                    <a:pt x="4282900" y="3441681"/>
                  </a:lnTo>
                  <a:lnTo>
                    <a:pt x="4282900" y="3746068"/>
                  </a:lnTo>
                  <a:cubicBezTo>
                    <a:pt x="4282900" y="4362177"/>
                    <a:pt x="4108103" y="4670559"/>
                    <a:pt x="3723546" y="4939455"/>
                  </a:cubicBezTo>
                  <a:cubicBezTo>
                    <a:pt x="3323617" y="5171158"/>
                    <a:pt x="2798672" y="527031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close/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D56A9D0E-EEBA-444C-861A-BE29669F6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84672" y="0"/>
              <a:ext cx="1607328" cy="2294745"/>
            </a:xfrm>
            <a:custGeom>
              <a:avLst/>
              <a:gdLst>
                <a:gd name="connsiteX0" fmla="*/ 49162 w 1607328"/>
                <a:gd name="connsiteY0" fmla="*/ 0 h 2294745"/>
                <a:gd name="connsiteX1" fmla="*/ 1607328 w 1607328"/>
                <a:gd name="connsiteY1" fmla="*/ 0 h 2294745"/>
                <a:gd name="connsiteX2" fmla="*/ 1607328 w 1607328"/>
                <a:gd name="connsiteY2" fmla="*/ 2000018 h 2294745"/>
                <a:gd name="connsiteX3" fmla="*/ 1603693 w 1607328"/>
                <a:gd name="connsiteY3" fmla="*/ 2001495 h 2294745"/>
                <a:gd name="connsiteX4" fmla="*/ 1225436 w 1607328"/>
                <a:gd name="connsiteY4" fmla="*/ 2208220 h 2294745"/>
                <a:gd name="connsiteX5" fmla="*/ 1123061 w 1607328"/>
                <a:gd name="connsiteY5" fmla="*/ 2294745 h 2294745"/>
                <a:gd name="connsiteX6" fmla="*/ 1024372 w 1607328"/>
                <a:gd name="connsiteY6" fmla="*/ 2208220 h 2294745"/>
                <a:gd name="connsiteX7" fmla="*/ 293828 w 1607328"/>
                <a:gd name="connsiteY7" fmla="*/ 1845313 h 2294745"/>
                <a:gd name="connsiteX8" fmla="*/ 0 w 1607328"/>
                <a:gd name="connsiteY8" fmla="*/ 1218426 h 2294745"/>
                <a:gd name="connsiteX9" fmla="*/ 0 w 1607328"/>
                <a:gd name="connsiteY9" fmla="*/ 1058531 h 2294745"/>
                <a:gd name="connsiteX10" fmla="*/ 0 w 1607328"/>
                <a:gd name="connsiteY10" fmla="*/ 848826 h 2294745"/>
                <a:gd name="connsiteX11" fmla="*/ 0 w 1607328"/>
                <a:gd name="connsiteY11" fmla="*/ 696534 h 2294745"/>
                <a:gd name="connsiteX12" fmla="*/ 0 w 1607328"/>
                <a:gd name="connsiteY12" fmla="*/ 422824 h 2294745"/>
                <a:gd name="connsiteX13" fmla="*/ 0 w 1607328"/>
                <a:gd name="connsiteY13" fmla="*/ 326933 h 2294745"/>
                <a:gd name="connsiteX14" fmla="*/ 39706 w 1607328"/>
                <a:gd name="connsiteY14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7328" h="2294745">
                  <a:moveTo>
                    <a:pt x="49162" y="0"/>
                  </a:moveTo>
                  <a:lnTo>
                    <a:pt x="1607328" y="0"/>
                  </a:lnTo>
                  <a:lnTo>
                    <a:pt x="1607328" y="2000018"/>
                  </a:lnTo>
                  <a:lnTo>
                    <a:pt x="1603693" y="2001495"/>
                  </a:lnTo>
                  <a:cubicBezTo>
                    <a:pt x="1477906" y="2053369"/>
                    <a:pt x="1347790" y="2113667"/>
                    <a:pt x="1225436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3"/>
                  </a:lnTo>
                  <a:cubicBezTo>
                    <a:pt x="0" y="205568"/>
                    <a:pt x="12912" y="106934"/>
                    <a:pt x="39706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18">
              <a:extLst>
                <a:ext uri="{FF2B5EF4-FFF2-40B4-BE49-F238E27FC236}">
                  <a16:creationId xmlns:a16="http://schemas.microsoft.com/office/drawing/2014/main" id="{786C7105-F980-9440-B632-6BB9BA91F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4543" y="0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3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9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3 h 2294745"/>
                <a:gd name="connsiteX20" fmla="*/ 39706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3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9" y="1845313"/>
                  </a:cubicBezTo>
                  <a:cubicBezTo>
                    <a:pt x="91821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3"/>
                  </a:lnTo>
                  <a:cubicBezTo>
                    <a:pt x="0" y="205568"/>
                    <a:pt x="12913" y="106934"/>
                    <a:pt x="39706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25923AF0-FA0A-744F-A0D9-27004EDB4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23339" y="0"/>
              <a:ext cx="2372219" cy="2377558"/>
            </a:xfrm>
            <a:custGeom>
              <a:avLst/>
              <a:gdLst>
                <a:gd name="connsiteX0" fmla="*/ 37572 w 2372219"/>
                <a:gd name="connsiteY0" fmla="*/ 0 h 2377558"/>
                <a:gd name="connsiteX1" fmla="*/ 2334647 w 2372219"/>
                <a:gd name="connsiteY1" fmla="*/ 0 h 2377558"/>
                <a:gd name="connsiteX2" fmla="*/ 2353763 w 2372219"/>
                <a:gd name="connsiteY2" fmla="*/ 76379 h 2377558"/>
                <a:gd name="connsiteX3" fmla="*/ 2372219 w 2372219"/>
                <a:gd name="connsiteY3" fmla="*/ 302680 h 2377558"/>
                <a:gd name="connsiteX4" fmla="*/ 2372219 w 2372219"/>
                <a:gd name="connsiteY4" fmla="*/ 403788 h 2377558"/>
                <a:gd name="connsiteX5" fmla="*/ 2372219 w 2372219"/>
                <a:gd name="connsiteY5" fmla="*/ 692390 h 2377558"/>
                <a:gd name="connsiteX6" fmla="*/ 2372219 w 2372219"/>
                <a:gd name="connsiteY6" fmla="*/ 852968 h 2377558"/>
                <a:gd name="connsiteX7" fmla="*/ 2372219 w 2372219"/>
                <a:gd name="connsiteY7" fmla="*/ 1074083 h 2377558"/>
                <a:gd name="connsiteX8" fmla="*/ 2372219 w 2372219"/>
                <a:gd name="connsiteY8" fmla="*/ 1242678 h 2377558"/>
                <a:gd name="connsiteX9" fmla="*/ 2062403 w 2372219"/>
                <a:gd name="connsiteY9" fmla="*/ 1903673 h 2377558"/>
                <a:gd name="connsiteX10" fmla="*/ 1292111 w 2372219"/>
                <a:gd name="connsiteY10" fmla="*/ 2286325 h 2377558"/>
                <a:gd name="connsiteX11" fmla="*/ 1184165 w 2372219"/>
                <a:gd name="connsiteY11" fmla="*/ 2377558 h 2377558"/>
                <a:gd name="connsiteX12" fmla="*/ 1080107 w 2372219"/>
                <a:gd name="connsiteY12" fmla="*/ 2286325 h 2377558"/>
                <a:gd name="connsiteX13" fmla="*/ 309816 w 2372219"/>
                <a:gd name="connsiteY13" fmla="*/ 1903673 h 2377558"/>
                <a:gd name="connsiteX14" fmla="*/ 0 w 2372219"/>
                <a:gd name="connsiteY14" fmla="*/ 1242678 h 2377558"/>
                <a:gd name="connsiteX15" fmla="*/ 0 w 2372219"/>
                <a:gd name="connsiteY15" fmla="*/ 1074083 h 2377558"/>
                <a:gd name="connsiteX16" fmla="*/ 0 w 2372219"/>
                <a:gd name="connsiteY16" fmla="*/ 852968 h 2377558"/>
                <a:gd name="connsiteX17" fmla="*/ 0 w 2372219"/>
                <a:gd name="connsiteY17" fmla="*/ 692390 h 2377558"/>
                <a:gd name="connsiteX18" fmla="*/ 0 w 2372219"/>
                <a:gd name="connsiteY18" fmla="*/ 403788 h 2377558"/>
                <a:gd name="connsiteX19" fmla="*/ 0 w 2372219"/>
                <a:gd name="connsiteY19" fmla="*/ 302680 h 2377558"/>
                <a:gd name="connsiteX20" fmla="*/ 18456 w 2372219"/>
                <a:gd name="connsiteY20" fmla="*/ 76379 h 2377558"/>
                <a:gd name="connsiteX0" fmla="*/ 2334647 w 2426087"/>
                <a:gd name="connsiteY0" fmla="*/ 0 h 2377558"/>
                <a:gd name="connsiteX1" fmla="*/ 2353763 w 2426087"/>
                <a:gd name="connsiteY1" fmla="*/ 76379 h 2377558"/>
                <a:gd name="connsiteX2" fmla="*/ 2372219 w 2426087"/>
                <a:gd name="connsiteY2" fmla="*/ 302680 h 2377558"/>
                <a:gd name="connsiteX3" fmla="*/ 2372219 w 2426087"/>
                <a:gd name="connsiteY3" fmla="*/ 403788 h 2377558"/>
                <a:gd name="connsiteX4" fmla="*/ 2372219 w 2426087"/>
                <a:gd name="connsiteY4" fmla="*/ 692390 h 2377558"/>
                <a:gd name="connsiteX5" fmla="*/ 2372219 w 2426087"/>
                <a:gd name="connsiteY5" fmla="*/ 852968 h 2377558"/>
                <a:gd name="connsiteX6" fmla="*/ 2372219 w 2426087"/>
                <a:gd name="connsiteY6" fmla="*/ 1074083 h 2377558"/>
                <a:gd name="connsiteX7" fmla="*/ 2372219 w 2426087"/>
                <a:gd name="connsiteY7" fmla="*/ 1242678 h 2377558"/>
                <a:gd name="connsiteX8" fmla="*/ 2062403 w 2426087"/>
                <a:gd name="connsiteY8" fmla="*/ 1903673 h 2377558"/>
                <a:gd name="connsiteX9" fmla="*/ 1292111 w 2426087"/>
                <a:gd name="connsiteY9" fmla="*/ 2286325 h 2377558"/>
                <a:gd name="connsiteX10" fmla="*/ 1184165 w 2426087"/>
                <a:gd name="connsiteY10" fmla="*/ 2377558 h 2377558"/>
                <a:gd name="connsiteX11" fmla="*/ 1080107 w 2426087"/>
                <a:gd name="connsiteY11" fmla="*/ 2286325 h 2377558"/>
                <a:gd name="connsiteX12" fmla="*/ 309816 w 2426087"/>
                <a:gd name="connsiteY12" fmla="*/ 1903673 h 2377558"/>
                <a:gd name="connsiteX13" fmla="*/ 0 w 2426087"/>
                <a:gd name="connsiteY13" fmla="*/ 1242678 h 2377558"/>
                <a:gd name="connsiteX14" fmla="*/ 0 w 2426087"/>
                <a:gd name="connsiteY14" fmla="*/ 1074083 h 2377558"/>
                <a:gd name="connsiteX15" fmla="*/ 0 w 2426087"/>
                <a:gd name="connsiteY15" fmla="*/ 852968 h 2377558"/>
                <a:gd name="connsiteX16" fmla="*/ 0 w 2426087"/>
                <a:gd name="connsiteY16" fmla="*/ 692390 h 2377558"/>
                <a:gd name="connsiteX17" fmla="*/ 0 w 2426087"/>
                <a:gd name="connsiteY17" fmla="*/ 403788 h 2377558"/>
                <a:gd name="connsiteX18" fmla="*/ 0 w 2426087"/>
                <a:gd name="connsiteY18" fmla="*/ 302680 h 2377558"/>
                <a:gd name="connsiteX19" fmla="*/ 18456 w 2426087"/>
                <a:gd name="connsiteY19" fmla="*/ 76379 h 2377558"/>
                <a:gd name="connsiteX20" fmla="*/ 37572 w 2426087"/>
                <a:gd name="connsiteY20" fmla="*/ 0 h 2377558"/>
                <a:gd name="connsiteX21" fmla="*/ 2426087 w 2426087"/>
                <a:gd name="connsiteY21" fmla="*/ 91440 h 2377558"/>
                <a:gd name="connsiteX0" fmla="*/ 2334647 w 2372219"/>
                <a:gd name="connsiteY0" fmla="*/ 0 h 2377558"/>
                <a:gd name="connsiteX1" fmla="*/ 2353763 w 2372219"/>
                <a:gd name="connsiteY1" fmla="*/ 76379 h 2377558"/>
                <a:gd name="connsiteX2" fmla="*/ 2372219 w 2372219"/>
                <a:gd name="connsiteY2" fmla="*/ 302680 h 2377558"/>
                <a:gd name="connsiteX3" fmla="*/ 2372219 w 2372219"/>
                <a:gd name="connsiteY3" fmla="*/ 403788 h 2377558"/>
                <a:gd name="connsiteX4" fmla="*/ 2372219 w 2372219"/>
                <a:gd name="connsiteY4" fmla="*/ 692390 h 2377558"/>
                <a:gd name="connsiteX5" fmla="*/ 2372219 w 2372219"/>
                <a:gd name="connsiteY5" fmla="*/ 852968 h 2377558"/>
                <a:gd name="connsiteX6" fmla="*/ 2372219 w 2372219"/>
                <a:gd name="connsiteY6" fmla="*/ 1074083 h 2377558"/>
                <a:gd name="connsiteX7" fmla="*/ 2372219 w 2372219"/>
                <a:gd name="connsiteY7" fmla="*/ 1242678 h 2377558"/>
                <a:gd name="connsiteX8" fmla="*/ 2062403 w 2372219"/>
                <a:gd name="connsiteY8" fmla="*/ 1903673 h 2377558"/>
                <a:gd name="connsiteX9" fmla="*/ 1292111 w 2372219"/>
                <a:gd name="connsiteY9" fmla="*/ 2286325 h 2377558"/>
                <a:gd name="connsiteX10" fmla="*/ 1184165 w 2372219"/>
                <a:gd name="connsiteY10" fmla="*/ 2377558 h 2377558"/>
                <a:gd name="connsiteX11" fmla="*/ 1080107 w 2372219"/>
                <a:gd name="connsiteY11" fmla="*/ 2286325 h 2377558"/>
                <a:gd name="connsiteX12" fmla="*/ 309816 w 2372219"/>
                <a:gd name="connsiteY12" fmla="*/ 1903673 h 2377558"/>
                <a:gd name="connsiteX13" fmla="*/ 0 w 2372219"/>
                <a:gd name="connsiteY13" fmla="*/ 1242678 h 2377558"/>
                <a:gd name="connsiteX14" fmla="*/ 0 w 2372219"/>
                <a:gd name="connsiteY14" fmla="*/ 1074083 h 2377558"/>
                <a:gd name="connsiteX15" fmla="*/ 0 w 2372219"/>
                <a:gd name="connsiteY15" fmla="*/ 852968 h 2377558"/>
                <a:gd name="connsiteX16" fmla="*/ 0 w 2372219"/>
                <a:gd name="connsiteY16" fmla="*/ 692390 h 2377558"/>
                <a:gd name="connsiteX17" fmla="*/ 0 w 2372219"/>
                <a:gd name="connsiteY17" fmla="*/ 403788 h 2377558"/>
                <a:gd name="connsiteX18" fmla="*/ 0 w 2372219"/>
                <a:gd name="connsiteY18" fmla="*/ 302680 h 2377558"/>
                <a:gd name="connsiteX19" fmla="*/ 18456 w 2372219"/>
                <a:gd name="connsiteY19" fmla="*/ 76379 h 2377558"/>
                <a:gd name="connsiteX20" fmla="*/ 37572 w 2372219"/>
                <a:gd name="connsiteY20" fmla="*/ 0 h 23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2219" h="2377558">
                  <a:moveTo>
                    <a:pt x="2334647" y="0"/>
                  </a:moveTo>
                  <a:lnTo>
                    <a:pt x="2353763" y="76379"/>
                  </a:lnTo>
                  <a:cubicBezTo>
                    <a:pt x="2366168" y="142708"/>
                    <a:pt x="2372219" y="217368"/>
                    <a:pt x="2372219" y="302680"/>
                  </a:cubicBezTo>
                  <a:lnTo>
                    <a:pt x="2372219" y="403788"/>
                  </a:lnTo>
                  <a:lnTo>
                    <a:pt x="2372219" y="692390"/>
                  </a:lnTo>
                  <a:lnTo>
                    <a:pt x="2372219" y="852968"/>
                  </a:lnTo>
                  <a:lnTo>
                    <a:pt x="2372219" y="1074083"/>
                  </a:lnTo>
                  <a:lnTo>
                    <a:pt x="2372219" y="1242678"/>
                  </a:lnTo>
                  <a:cubicBezTo>
                    <a:pt x="2372219" y="1583929"/>
                    <a:pt x="2275402" y="1754736"/>
                    <a:pt x="2062403" y="1903673"/>
                  </a:cubicBezTo>
                  <a:cubicBezTo>
                    <a:pt x="1840890" y="2032009"/>
                    <a:pt x="1550133" y="2086932"/>
                    <a:pt x="1292111" y="2286325"/>
                  </a:cubicBezTo>
                  <a:lnTo>
                    <a:pt x="1184165" y="2377558"/>
                  </a:lnTo>
                  <a:lnTo>
                    <a:pt x="1080107" y="2286325"/>
                  </a:lnTo>
                  <a:cubicBezTo>
                    <a:pt x="822085" y="2086932"/>
                    <a:pt x="531327" y="2032009"/>
                    <a:pt x="309816" y="1903673"/>
                  </a:cubicBezTo>
                  <a:cubicBezTo>
                    <a:pt x="96817" y="1754736"/>
                    <a:pt x="0" y="1583929"/>
                    <a:pt x="0" y="1242678"/>
                  </a:cubicBezTo>
                  <a:lnTo>
                    <a:pt x="0" y="1074083"/>
                  </a:lnTo>
                  <a:lnTo>
                    <a:pt x="0" y="852968"/>
                  </a:lnTo>
                  <a:lnTo>
                    <a:pt x="0" y="692390"/>
                  </a:lnTo>
                  <a:lnTo>
                    <a:pt x="0" y="403788"/>
                  </a:lnTo>
                  <a:lnTo>
                    <a:pt x="0" y="302680"/>
                  </a:lnTo>
                  <a:cubicBezTo>
                    <a:pt x="0" y="217368"/>
                    <a:pt x="6051" y="142708"/>
                    <a:pt x="18456" y="76379"/>
                  </a:cubicBezTo>
                  <a:lnTo>
                    <a:pt x="37572" y="0"/>
                  </a:ln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23">
              <a:extLst>
                <a:ext uri="{FF2B5EF4-FFF2-40B4-BE49-F238E27FC236}">
                  <a16:creationId xmlns:a16="http://schemas.microsoft.com/office/drawing/2014/main" id="{A0CAAA3D-A6C2-3E40-BE16-154D46A91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3468" y="-768"/>
              <a:ext cx="1668532" cy="2378326"/>
            </a:xfrm>
            <a:custGeom>
              <a:avLst/>
              <a:gdLst>
                <a:gd name="connsiteX0" fmla="*/ 37572 w 1668532"/>
                <a:gd name="connsiteY0" fmla="*/ 0 h 2377558"/>
                <a:gd name="connsiteX1" fmla="*/ 1668532 w 1668532"/>
                <a:gd name="connsiteY1" fmla="*/ 0 h 2377558"/>
                <a:gd name="connsiteX2" fmla="*/ 1668532 w 1668532"/>
                <a:gd name="connsiteY2" fmla="*/ 2078004 h 2377558"/>
                <a:gd name="connsiteX3" fmla="*/ 1590818 w 1668532"/>
                <a:gd name="connsiteY3" fmla="*/ 2111466 h 2377558"/>
                <a:gd name="connsiteX4" fmla="*/ 1292111 w 1668532"/>
                <a:gd name="connsiteY4" fmla="*/ 2286325 h 2377558"/>
                <a:gd name="connsiteX5" fmla="*/ 1184165 w 1668532"/>
                <a:gd name="connsiteY5" fmla="*/ 2377558 h 2377558"/>
                <a:gd name="connsiteX6" fmla="*/ 1080107 w 1668532"/>
                <a:gd name="connsiteY6" fmla="*/ 2286325 h 2377558"/>
                <a:gd name="connsiteX7" fmla="*/ 309815 w 1668532"/>
                <a:gd name="connsiteY7" fmla="*/ 1903673 h 2377558"/>
                <a:gd name="connsiteX8" fmla="*/ 0 w 1668532"/>
                <a:gd name="connsiteY8" fmla="*/ 1242678 h 2377558"/>
                <a:gd name="connsiteX9" fmla="*/ 0 w 1668532"/>
                <a:gd name="connsiteY9" fmla="*/ 1074083 h 2377558"/>
                <a:gd name="connsiteX10" fmla="*/ 0 w 1668532"/>
                <a:gd name="connsiteY10" fmla="*/ 852968 h 2377558"/>
                <a:gd name="connsiteX11" fmla="*/ 0 w 1668532"/>
                <a:gd name="connsiteY11" fmla="*/ 692390 h 2377558"/>
                <a:gd name="connsiteX12" fmla="*/ 0 w 1668532"/>
                <a:gd name="connsiteY12" fmla="*/ 403788 h 2377558"/>
                <a:gd name="connsiteX13" fmla="*/ 0 w 1668532"/>
                <a:gd name="connsiteY13" fmla="*/ 302680 h 2377558"/>
                <a:gd name="connsiteX14" fmla="*/ 18456 w 1668532"/>
                <a:gd name="connsiteY14" fmla="*/ 76379 h 2377558"/>
                <a:gd name="connsiteX0" fmla="*/ 37572 w 1668532"/>
                <a:gd name="connsiteY0" fmla="*/ 0 h 2377558"/>
                <a:gd name="connsiteX1" fmla="*/ 1668532 w 1668532"/>
                <a:gd name="connsiteY1" fmla="*/ 0 h 2377558"/>
                <a:gd name="connsiteX2" fmla="*/ 1668532 w 1668532"/>
                <a:gd name="connsiteY2" fmla="*/ 2078004 h 2377558"/>
                <a:gd name="connsiteX3" fmla="*/ 1590818 w 1668532"/>
                <a:gd name="connsiteY3" fmla="*/ 2111466 h 2377558"/>
                <a:gd name="connsiteX4" fmla="*/ 1292111 w 1668532"/>
                <a:gd name="connsiteY4" fmla="*/ 2286325 h 2377558"/>
                <a:gd name="connsiteX5" fmla="*/ 1184165 w 1668532"/>
                <a:gd name="connsiteY5" fmla="*/ 2377558 h 2377558"/>
                <a:gd name="connsiteX6" fmla="*/ 1080107 w 1668532"/>
                <a:gd name="connsiteY6" fmla="*/ 2286325 h 2377558"/>
                <a:gd name="connsiteX7" fmla="*/ 309815 w 1668532"/>
                <a:gd name="connsiteY7" fmla="*/ 1903673 h 2377558"/>
                <a:gd name="connsiteX8" fmla="*/ 0 w 1668532"/>
                <a:gd name="connsiteY8" fmla="*/ 1242678 h 2377558"/>
                <a:gd name="connsiteX9" fmla="*/ 0 w 1668532"/>
                <a:gd name="connsiteY9" fmla="*/ 1074083 h 2377558"/>
                <a:gd name="connsiteX10" fmla="*/ 0 w 1668532"/>
                <a:gd name="connsiteY10" fmla="*/ 852968 h 2377558"/>
                <a:gd name="connsiteX11" fmla="*/ 0 w 1668532"/>
                <a:gd name="connsiteY11" fmla="*/ 692390 h 2377558"/>
                <a:gd name="connsiteX12" fmla="*/ 0 w 1668532"/>
                <a:gd name="connsiteY12" fmla="*/ 403788 h 2377558"/>
                <a:gd name="connsiteX13" fmla="*/ 0 w 1668532"/>
                <a:gd name="connsiteY13" fmla="*/ 302680 h 2377558"/>
                <a:gd name="connsiteX14" fmla="*/ 18456 w 1668532"/>
                <a:gd name="connsiteY14" fmla="*/ 76379 h 2377558"/>
                <a:gd name="connsiteX15" fmla="*/ 129012 w 1668532"/>
                <a:gd name="connsiteY15" fmla="*/ 91440 h 2377558"/>
                <a:gd name="connsiteX0" fmla="*/ 1668532 w 1668532"/>
                <a:gd name="connsiteY0" fmla="*/ 0 h 2377558"/>
                <a:gd name="connsiteX1" fmla="*/ 1668532 w 1668532"/>
                <a:gd name="connsiteY1" fmla="*/ 2078004 h 2377558"/>
                <a:gd name="connsiteX2" fmla="*/ 1590818 w 1668532"/>
                <a:gd name="connsiteY2" fmla="*/ 2111466 h 2377558"/>
                <a:gd name="connsiteX3" fmla="*/ 1292111 w 1668532"/>
                <a:gd name="connsiteY3" fmla="*/ 2286325 h 2377558"/>
                <a:gd name="connsiteX4" fmla="*/ 1184165 w 1668532"/>
                <a:gd name="connsiteY4" fmla="*/ 2377558 h 2377558"/>
                <a:gd name="connsiteX5" fmla="*/ 1080107 w 1668532"/>
                <a:gd name="connsiteY5" fmla="*/ 2286325 h 2377558"/>
                <a:gd name="connsiteX6" fmla="*/ 309815 w 1668532"/>
                <a:gd name="connsiteY6" fmla="*/ 1903673 h 2377558"/>
                <a:gd name="connsiteX7" fmla="*/ 0 w 1668532"/>
                <a:gd name="connsiteY7" fmla="*/ 1242678 h 2377558"/>
                <a:gd name="connsiteX8" fmla="*/ 0 w 1668532"/>
                <a:gd name="connsiteY8" fmla="*/ 1074083 h 2377558"/>
                <a:gd name="connsiteX9" fmla="*/ 0 w 1668532"/>
                <a:gd name="connsiteY9" fmla="*/ 852968 h 2377558"/>
                <a:gd name="connsiteX10" fmla="*/ 0 w 1668532"/>
                <a:gd name="connsiteY10" fmla="*/ 692390 h 2377558"/>
                <a:gd name="connsiteX11" fmla="*/ 0 w 1668532"/>
                <a:gd name="connsiteY11" fmla="*/ 403788 h 2377558"/>
                <a:gd name="connsiteX12" fmla="*/ 0 w 1668532"/>
                <a:gd name="connsiteY12" fmla="*/ 302680 h 2377558"/>
                <a:gd name="connsiteX13" fmla="*/ 18456 w 1668532"/>
                <a:gd name="connsiteY13" fmla="*/ 76379 h 2377558"/>
                <a:gd name="connsiteX14" fmla="*/ 129012 w 1668532"/>
                <a:gd name="connsiteY14" fmla="*/ 91440 h 2377558"/>
                <a:gd name="connsiteX0" fmla="*/ 1668532 w 1668532"/>
                <a:gd name="connsiteY0" fmla="*/ 2010028 h 2309582"/>
                <a:gd name="connsiteX1" fmla="*/ 1590818 w 1668532"/>
                <a:gd name="connsiteY1" fmla="*/ 2043490 h 2309582"/>
                <a:gd name="connsiteX2" fmla="*/ 1292111 w 1668532"/>
                <a:gd name="connsiteY2" fmla="*/ 2218349 h 2309582"/>
                <a:gd name="connsiteX3" fmla="*/ 1184165 w 1668532"/>
                <a:gd name="connsiteY3" fmla="*/ 2309582 h 2309582"/>
                <a:gd name="connsiteX4" fmla="*/ 1080107 w 1668532"/>
                <a:gd name="connsiteY4" fmla="*/ 2218349 h 2309582"/>
                <a:gd name="connsiteX5" fmla="*/ 309815 w 1668532"/>
                <a:gd name="connsiteY5" fmla="*/ 1835697 h 2309582"/>
                <a:gd name="connsiteX6" fmla="*/ 0 w 1668532"/>
                <a:gd name="connsiteY6" fmla="*/ 1174702 h 2309582"/>
                <a:gd name="connsiteX7" fmla="*/ 0 w 1668532"/>
                <a:gd name="connsiteY7" fmla="*/ 1006107 h 2309582"/>
                <a:gd name="connsiteX8" fmla="*/ 0 w 1668532"/>
                <a:gd name="connsiteY8" fmla="*/ 784992 h 2309582"/>
                <a:gd name="connsiteX9" fmla="*/ 0 w 1668532"/>
                <a:gd name="connsiteY9" fmla="*/ 624414 h 2309582"/>
                <a:gd name="connsiteX10" fmla="*/ 0 w 1668532"/>
                <a:gd name="connsiteY10" fmla="*/ 335812 h 2309582"/>
                <a:gd name="connsiteX11" fmla="*/ 0 w 1668532"/>
                <a:gd name="connsiteY11" fmla="*/ 234704 h 2309582"/>
                <a:gd name="connsiteX12" fmla="*/ 18456 w 1668532"/>
                <a:gd name="connsiteY12" fmla="*/ 8403 h 2309582"/>
                <a:gd name="connsiteX13" fmla="*/ 129012 w 1668532"/>
                <a:gd name="connsiteY13" fmla="*/ 23464 h 2309582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693158 h 2378326"/>
                <a:gd name="connsiteX10" fmla="*/ 0 w 1668532"/>
                <a:gd name="connsiteY10" fmla="*/ 404556 h 2378326"/>
                <a:gd name="connsiteX11" fmla="*/ 0 w 1668532"/>
                <a:gd name="connsiteY11" fmla="*/ 303448 h 2378326"/>
                <a:gd name="connsiteX12" fmla="*/ 18456 w 1668532"/>
                <a:gd name="connsiteY12" fmla="*/ 77147 h 2378326"/>
                <a:gd name="connsiteX13" fmla="*/ 27582 w 1668532"/>
                <a:gd name="connsiteY13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693158 h 2378326"/>
                <a:gd name="connsiteX10" fmla="*/ 0 w 1668532"/>
                <a:gd name="connsiteY10" fmla="*/ 303448 h 2378326"/>
                <a:gd name="connsiteX11" fmla="*/ 18456 w 1668532"/>
                <a:gd name="connsiteY11" fmla="*/ 77147 h 2378326"/>
                <a:gd name="connsiteX12" fmla="*/ 27582 w 1668532"/>
                <a:gd name="connsiteY12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303448 h 2378326"/>
                <a:gd name="connsiteX10" fmla="*/ 18456 w 1668532"/>
                <a:gd name="connsiteY10" fmla="*/ 77147 h 2378326"/>
                <a:gd name="connsiteX11" fmla="*/ 27582 w 1668532"/>
                <a:gd name="connsiteY11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303448 h 2378326"/>
                <a:gd name="connsiteX9" fmla="*/ 18456 w 1668532"/>
                <a:gd name="connsiteY9" fmla="*/ 77147 h 2378326"/>
                <a:gd name="connsiteX10" fmla="*/ 27582 w 1668532"/>
                <a:gd name="connsiteY10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303448 h 2378326"/>
                <a:gd name="connsiteX8" fmla="*/ 18456 w 1668532"/>
                <a:gd name="connsiteY8" fmla="*/ 77147 h 2378326"/>
                <a:gd name="connsiteX9" fmla="*/ 27582 w 1668532"/>
                <a:gd name="connsiteY9" fmla="*/ 0 h 237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8532" h="2378326">
                  <a:moveTo>
                    <a:pt x="1668532" y="2078772"/>
                  </a:moveTo>
                  <a:lnTo>
                    <a:pt x="1590818" y="2112234"/>
                  </a:lnTo>
                  <a:cubicBezTo>
                    <a:pt x="1490231" y="2157864"/>
                    <a:pt x="1388869" y="2212320"/>
                    <a:pt x="1292111" y="2287093"/>
                  </a:cubicBezTo>
                  <a:lnTo>
                    <a:pt x="1184165" y="2378326"/>
                  </a:lnTo>
                  <a:lnTo>
                    <a:pt x="1080107" y="2287093"/>
                  </a:lnTo>
                  <a:cubicBezTo>
                    <a:pt x="822085" y="2087700"/>
                    <a:pt x="531327" y="2032777"/>
                    <a:pt x="309815" y="1904441"/>
                  </a:cubicBezTo>
                  <a:cubicBezTo>
                    <a:pt x="96816" y="1755504"/>
                    <a:pt x="0" y="1584697"/>
                    <a:pt x="0" y="1243446"/>
                  </a:cubicBezTo>
                  <a:lnTo>
                    <a:pt x="0" y="303448"/>
                  </a:lnTo>
                  <a:cubicBezTo>
                    <a:pt x="0" y="218136"/>
                    <a:pt x="6051" y="143476"/>
                    <a:pt x="18456" y="77147"/>
                  </a:cubicBezTo>
                  <a:cubicBezTo>
                    <a:pt x="24828" y="51687"/>
                    <a:pt x="27582" y="0"/>
                    <a:pt x="27582" y="0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38B442-1321-00F7-A600-F82C1214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405" y="319552"/>
            <a:ext cx="5710259" cy="6217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91FEF551-575C-8E30-46AC-DA6478599E26}"/>
              </a:ext>
            </a:extLst>
          </p:cNvPr>
          <p:cNvSpPr txBox="1"/>
          <p:nvPr/>
        </p:nvSpPr>
        <p:spPr>
          <a:xfrm>
            <a:off x="10002416" y="1698171"/>
            <a:ext cx="1574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document in Teams</a:t>
            </a:r>
          </a:p>
        </p:txBody>
      </p:sp>
    </p:spTree>
    <p:extLst>
      <p:ext uri="{BB962C8B-B14F-4D97-AF65-F5344CB8AC3E}">
        <p14:creationId xmlns:p14="http://schemas.microsoft.com/office/powerpoint/2010/main" val="336182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2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12">
            <a:extLst>
              <a:ext uri="{FF2B5EF4-FFF2-40B4-BE49-F238E27FC236}">
                <a16:creationId xmlns:a16="http://schemas.microsoft.com/office/drawing/2014/main" id="{ED46C2FA-737E-4D44-B023-23D6FAD7A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29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5FBFB-A014-0700-3861-40CAF0FD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71" y="744068"/>
            <a:ext cx="2303522" cy="4095407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TBLT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(Task Based Language Training)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Lesson Plan </a:t>
            </a:r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30FBB873-FA13-DF44-B110-DDC8B91A8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8047089" y="1834816"/>
            <a:ext cx="4168661" cy="5035059"/>
            <a:chOff x="8023339" y="-768"/>
            <a:chExt cx="4168661" cy="5035059"/>
          </a:xfrm>
        </p:grpSpPr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5ADAD4B7-22E4-154D-B92A-5198D3A30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43705" y="1907347"/>
              <a:ext cx="2249810" cy="304413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2900" h="5795027">
                  <a:moveTo>
                    <a:pt x="2144960" y="0"/>
                  </a:moveTo>
                  <a:lnTo>
                    <a:pt x="2332832" y="164715"/>
                  </a:lnTo>
                  <a:cubicBezTo>
                    <a:pt x="2798675" y="524709"/>
                    <a:pt x="3323620" y="623869"/>
                    <a:pt x="3723546" y="855573"/>
                  </a:cubicBezTo>
                  <a:cubicBezTo>
                    <a:pt x="4108105" y="1124469"/>
                    <a:pt x="4282900" y="1432851"/>
                    <a:pt x="4282900" y="2048959"/>
                  </a:cubicBezTo>
                  <a:lnTo>
                    <a:pt x="4282900" y="2231503"/>
                  </a:lnTo>
                  <a:lnTo>
                    <a:pt x="4282900" y="2752557"/>
                  </a:lnTo>
                  <a:lnTo>
                    <a:pt x="4282900" y="3042471"/>
                  </a:lnTo>
                  <a:lnTo>
                    <a:pt x="4282900" y="3441681"/>
                  </a:lnTo>
                  <a:lnTo>
                    <a:pt x="4282900" y="3746068"/>
                  </a:lnTo>
                  <a:cubicBezTo>
                    <a:pt x="4282900" y="4362177"/>
                    <a:pt x="4108103" y="4670559"/>
                    <a:pt x="3723546" y="4939455"/>
                  </a:cubicBezTo>
                  <a:cubicBezTo>
                    <a:pt x="3323617" y="5171158"/>
                    <a:pt x="2798672" y="527031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13">
              <a:extLst>
                <a:ext uri="{FF2B5EF4-FFF2-40B4-BE49-F238E27FC236}">
                  <a16:creationId xmlns:a16="http://schemas.microsoft.com/office/drawing/2014/main" id="{24FD4089-3065-364F-9CDA-C75E840F7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82500" y="1824533"/>
              <a:ext cx="2372219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2900" h="5795027">
                  <a:moveTo>
                    <a:pt x="2144960" y="0"/>
                  </a:moveTo>
                  <a:lnTo>
                    <a:pt x="2332832" y="164715"/>
                  </a:lnTo>
                  <a:cubicBezTo>
                    <a:pt x="2798675" y="524709"/>
                    <a:pt x="3323620" y="623869"/>
                    <a:pt x="3723546" y="855573"/>
                  </a:cubicBezTo>
                  <a:cubicBezTo>
                    <a:pt x="4108105" y="1124469"/>
                    <a:pt x="4282900" y="1432851"/>
                    <a:pt x="4282900" y="2048959"/>
                  </a:cubicBezTo>
                  <a:lnTo>
                    <a:pt x="4282900" y="2231503"/>
                  </a:lnTo>
                  <a:lnTo>
                    <a:pt x="4282900" y="2752557"/>
                  </a:lnTo>
                  <a:lnTo>
                    <a:pt x="4282900" y="3042471"/>
                  </a:lnTo>
                  <a:lnTo>
                    <a:pt x="4282900" y="3441681"/>
                  </a:lnTo>
                  <a:lnTo>
                    <a:pt x="4282900" y="3746068"/>
                  </a:lnTo>
                  <a:cubicBezTo>
                    <a:pt x="4282900" y="4362177"/>
                    <a:pt x="4108103" y="4670559"/>
                    <a:pt x="3723546" y="4939455"/>
                  </a:cubicBezTo>
                  <a:cubicBezTo>
                    <a:pt x="3323617" y="5171158"/>
                    <a:pt x="2798672" y="527031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close/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D56A9D0E-EEBA-444C-861A-BE29669F6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84672" y="0"/>
              <a:ext cx="1607328" cy="2294745"/>
            </a:xfrm>
            <a:custGeom>
              <a:avLst/>
              <a:gdLst>
                <a:gd name="connsiteX0" fmla="*/ 49162 w 1607328"/>
                <a:gd name="connsiteY0" fmla="*/ 0 h 2294745"/>
                <a:gd name="connsiteX1" fmla="*/ 1607328 w 1607328"/>
                <a:gd name="connsiteY1" fmla="*/ 0 h 2294745"/>
                <a:gd name="connsiteX2" fmla="*/ 1607328 w 1607328"/>
                <a:gd name="connsiteY2" fmla="*/ 2000018 h 2294745"/>
                <a:gd name="connsiteX3" fmla="*/ 1603693 w 1607328"/>
                <a:gd name="connsiteY3" fmla="*/ 2001495 h 2294745"/>
                <a:gd name="connsiteX4" fmla="*/ 1225436 w 1607328"/>
                <a:gd name="connsiteY4" fmla="*/ 2208220 h 2294745"/>
                <a:gd name="connsiteX5" fmla="*/ 1123061 w 1607328"/>
                <a:gd name="connsiteY5" fmla="*/ 2294745 h 2294745"/>
                <a:gd name="connsiteX6" fmla="*/ 1024372 w 1607328"/>
                <a:gd name="connsiteY6" fmla="*/ 2208220 h 2294745"/>
                <a:gd name="connsiteX7" fmla="*/ 293828 w 1607328"/>
                <a:gd name="connsiteY7" fmla="*/ 1845313 h 2294745"/>
                <a:gd name="connsiteX8" fmla="*/ 0 w 1607328"/>
                <a:gd name="connsiteY8" fmla="*/ 1218426 h 2294745"/>
                <a:gd name="connsiteX9" fmla="*/ 0 w 1607328"/>
                <a:gd name="connsiteY9" fmla="*/ 1058531 h 2294745"/>
                <a:gd name="connsiteX10" fmla="*/ 0 w 1607328"/>
                <a:gd name="connsiteY10" fmla="*/ 848826 h 2294745"/>
                <a:gd name="connsiteX11" fmla="*/ 0 w 1607328"/>
                <a:gd name="connsiteY11" fmla="*/ 696534 h 2294745"/>
                <a:gd name="connsiteX12" fmla="*/ 0 w 1607328"/>
                <a:gd name="connsiteY12" fmla="*/ 422824 h 2294745"/>
                <a:gd name="connsiteX13" fmla="*/ 0 w 1607328"/>
                <a:gd name="connsiteY13" fmla="*/ 326933 h 2294745"/>
                <a:gd name="connsiteX14" fmla="*/ 39706 w 1607328"/>
                <a:gd name="connsiteY14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7328" h="2294745">
                  <a:moveTo>
                    <a:pt x="49162" y="0"/>
                  </a:moveTo>
                  <a:lnTo>
                    <a:pt x="1607328" y="0"/>
                  </a:lnTo>
                  <a:lnTo>
                    <a:pt x="1607328" y="2000018"/>
                  </a:lnTo>
                  <a:lnTo>
                    <a:pt x="1603693" y="2001495"/>
                  </a:lnTo>
                  <a:cubicBezTo>
                    <a:pt x="1477906" y="2053369"/>
                    <a:pt x="1347790" y="2113667"/>
                    <a:pt x="1225436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3"/>
                  </a:lnTo>
                  <a:cubicBezTo>
                    <a:pt x="0" y="205568"/>
                    <a:pt x="12912" y="106934"/>
                    <a:pt x="39706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18">
              <a:extLst>
                <a:ext uri="{FF2B5EF4-FFF2-40B4-BE49-F238E27FC236}">
                  <a16:creationId xmlns:a16="http://schemas.microsoft.com/office/drawing/2014/main" id="{786C7105-F980-9440-B632-6BB9BA91F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4543" y="0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3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9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3 h 2294745"/>
                <a:gd name="connsiteX20" fmla="*/ 39706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3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9" y="1845313"/>
                  </a:cubicBezTo>
                  <a:cubicBezTo>
                    <a:pt x="91821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3"/>
                  </a:lnTo>
                  <a:cubicBezTo>
                    <a:pt x="0" y="205568"/>
                    <a:pt x="12913" y="106934"/>
                    <a:pt x="39706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25923AF0-FA0A-744F-A0D9-27004EDB4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23339" y="0"/>
              <a:ext cx="2372219" cy="2377558"/>
            </a:xfrm>
            <a:custGeom>
              <a:avLst/>
              <a:gdLst>
                <a:gd name="connsiteX0" fmla="*/ 37572 w 2372219"/>
                <a:gd name="connsiteY0" fmla="*/ 0 h 2377558"/>
                <a:gd name="connsiteX1" fmla="*/ 2334647 w 2372219"/>
                <a:gd name="connsiteY1" fmla="*/ 0 h 2377558"/>
                <a:gd name="connsiteX2" fmla="*/ 2353763 w 2372219"/>
                <a:gd name="connsiteY2" fmla="*/ 76379 h 2377558"/>
                <a:gd name="connsiteX3" fmla="*/ 2372219 w 2372219"/>
                <a:gd name="connsiteY3" fmla="*/ 302680 h 2377558"/>
                <a:gd name="connsiteX4" fmla="*/ 2372219 w 2372219"/>
                <a:gd name="connsiteY4" fmla="*/ 403788 h 2377558"/>
                <a:gd name="connsiteX5" fmla="*/ 2372219 w 2372219"/>
                <a:gd name="connsiteY5" fmla="*/ 692390 h 2377558"/>
                <a:gd name="connsiteX6" fmla="*/ 2372219 w 2372219"/>
                <a:gd name="connsiteY6" fmla="*/ 852968 h 2377558"/>
                <a:gd name="connsiteX7" fmla="*/ 2372219 w 2372219"/>
                <a:gd name="connsiteY7" fmla="*/ 1074083 h 2377558"/>
                <a:gd name="connsiteX8" fmla="*/ 2372219 w 2372219"/>
                <a:gd name="connsiteY8" fmla="*/ 1242678 h 2377558"/>
                <a:gd name="connsiteX9" fmla="*/ 2062403 w 2372219"/>
                <a:gd name="connsiteY9" fmla="*/ 1903673 h 2377558"/>
                <a:gd name="connsiteX10" fmla="*/ 1292111 w 2372219"/>
                <a:gd name="connsiteY10" fmla="*/ 2286325 h 2377558"/>
                <a:gd name="connsiteX11" fmla="*/ 1184165 w 2372219"/>
                <a:gd name="connsiteY11" fmla="*/ 2377558 h 2377558"/>
                <a:gd name="connsiteX12" fmla="*/ 1080107 w 2372219"/>
                <a:gd name="connsiteY12" fmla="*/ 2286325 h 2377558"/>
                <a:gd name="connsiteX13" fmla="*/ 309816 w 2372219"/>
                <a:gd name="connsiteY13" fmla="*/ 1903673 h 2377558"/>
                <a:gd name="connsiteX14" fmla="*/ 0 w 2372219"/>
                <a:gd name="connsiteY14" fmla="*/ 1242678 h 2377558"/>
                <a:gd name="connsiteX15" fmla="*/ 0 w 2372219"/>
                <a:gd name="connsiteY15" fmla="*/ 1074083 h 2377558"/>
                <a:gd name="connsiteX16" fmla="*/ 0 w 2372219"/>
                <a:gd name="connsiteY16" fmla="*/ 852968 h 2377558"/>
                <a:gd name="connsiteX17" fmla="*/ 0 w 2372219"/>
                <a:gd name="connsiteY17" fmla="*/ 692390 h 2377558"/>
                <a:gd name="connsiteX18" fmla="*/ 0 w 2372219"/>
                <a:gd name="connsiteY18" fmla="*/ 403788 h 2377558"/>
                <a:gd name="connsiteX19" fmla="*/ 0 w 2372219"/>
                <a:gd name="connsiteY19" fmla="*/ 302680 h 2377558"/>
                <a:gd name="connsiteX20" fmla="*/ 18456 w 2372219"/>
                <a:gd name="connsiteY20" fmla="*/ 76379 h 2377558"/>
                <a:gd name="connsiteX0" fmla="*/ 2334647 w 2426087"/>
                <a:gd name="connsiteY0" fmla="*/ 0 h 2377558"/>
                <a:gd name="connsiteX1" fmla="*/ 2353763 w 2426087"/>
                <a:gd name="connsiteY1" fmla="*/ 76379 h 2377558"/>
                <a:gd name="connsiteX2" fmla="*/ 2372219 w 2426087"/>
                <a:gd name="connsiteY2" fmla="*/ 302680 h 2377558"/>
                <a:gd name="connsiteX3" fmla="*/ 2372219 w 2426087"/>
                <a:gd name="connsiteY3" fmla="*/ 403788 h 2377558"/>
                <a:gd name="connsiteX4" fmla="*/ 2372219 w 2426087"/>
                <a:gd name="connsiteY4" fmla="*/ 692390 h 2377558"/>
                <a:gd name="connsiteX5" fmla="*/ 2372219 w 2426087"/>
                <a:gd name="connsiteY5" fmla="*/ 852968 h 2377558"/>
                <a:gd name="connsiteX6" fmla="*/ 2372219 w 2426087"/>
                <a:gd name="connsiteY6" fmla="*/ 1074083 h 2377558"/>
                <a:gd name="connsiteX7" fmla="*/ 2372219 w 2426087"/>
                <a:gd name="connsiteY7" fmla="*/ 1242678 h 2377558"/>
                <a:gd name="connsiteX8" fmla="*/ 2062403 w 2426087"/>
                <a:gd name="connsiteY8" fmla="*/ 1903673 h 2377558"/>
                <a:gd name="connsiteX9" fmla="*/ 1292111 w 2426087"/>
                <a:gd name="connsiteY9" fmla="*/ 2286325 h 2377558"/>
                <a:gd name="connsiteX10" fmla="*/ 1184165 w 2426087"/>
                <a:gd name="connsiteY10" fmla="*/ 2377558 h 2377558"/>
                <a:gd name="connsiteX11" fmla="*/ 1080107 w 2426087"/>
                <a:gd name="connsiteY11" fmla="*/ 2286325 h 2377558"/>
                <a:gd name="connsiteX12" fmla="*/ 309816 w 2426087"/>
                <a:gd name="connsiteY12" fmla="*/ 1903673 h 2377558"/>
                <a:gd name="connsiteX13" fmla="*/ 0 w 2426087"/>
                <a:gd name="connsiteY13" fmla="*/ 1242678 h 2377558"/>
                <a:gd name="connsiteX14" fmla="*/ 0 w 2426087"/>
                <a:gd name="connsiteY14" fmla="*/ 1074083 h 2377558"/>
                <a:gd name="connsiteX15" fmla="*/ 0 w 2426087"/>
                <a:gd name="connsiteY15" fmla="*/ 852968 h 2377558"/>
                <a:gd name="connsiteX16" fmla="*/ 0 w 2426087"/>
                <a:gd name="connsiteY16" fmla="*/ 692390 h 2377558"/>
                <a:gd name="connsiteX17" fmla="*/ 0 w 2426087"/>
                <a:gd name="connsiteY17" fmla="*/ 403788 h 2377558"/>
                <a:gd name="connsiteX18" fmla="*/ 0 w 2426087"/>
                <a:gd name="connsiteY18" fmla="*/ 302680 h 2377558"/>
                <a:gd name="connsiteX19" fmla="*/ 18456 w 2426087"/>
                <a:gd name="connsiteY19" fmla="*/ 76379 h 2377558"/>
                <a:gd name="connsiteX20" fmla="*/ 37572 w 2426087"/>
                <a:gd name="connsiteY20" fmla="*/ 0 h 2377558"/>
                <a:gd name="connsiteX21" fmla="*/ 2426087 w 2426087"/>
                <a:gd name="connsiteY21" fmla="*/ 91440 h 2377558"/>
                <a:gd name="connsiteX0" fmla="*/ 2334647 w 2372219"/>
                <a:gd name="connsiteY0" fmla="*/ 0 h 2377558"/>
                <a:gd name="connsiteX1" fmla="*/ 2353763 w 2372219"/>
                <a:gd name="connsiteY1" fmla="*/ 76379 h 2377558"/>
                <a:gd name="connsiteX2" fmla="*/ 2372219 w 2372219"/>
                <a:gd name="connsiteY2" fmla="*/ 302680 h 2377558"/>
                <a:gd name="connsiteX3" fmla="*/ 2372219 w 2372219"/>
                <a:gd name="connsiteY3" fmla="*/ 403788 h 2377558"/>
                <a:gd name="connsiteX4" fmla="*/ 2372219 w 2372219"/>
                <a:gd name="connsiteY4" fmla="*/ 692390 h 2377558"/>
                <a:gd name="connsiteX5" fmla="*/ 2372219 w 2372219"/>
                <a:gd name="connsiteY5" fmla="*/ 852968 h 2377558"/>
                <a:gd name="connsiteX6" fmla="*/ 2372219 w 2372219"/>
                <a:gd name="connsiteY6" fmla="*/ 1074083 h 2377558"/>
                <a:gd name="connsiteX7" fmla="*/ 2372219 w 2372219"/>
                <a:gd name="connsiteY7" fmla="*/ 1242678 h 2377558"/>
                <a:gd name="connsiteX8" fmla="*/ 2062403 w 2372219"/>
                <a:gd name="connsiteY8" fmla="*/ 1903673 h 2377558"/>
                <a:gd name="connsiteX9" fmla="*/ 1292111 w 2372219"/>
                <a:gd name="connsiteY9" fmla="*/ 2286325 h 2377558"/>
                <a:gd name="connsiteX10" fmla="*/ 1184165 w 2372219"/>
                <a:gd name="connsiteY10" fmla="*/ 2377558 h 2377558"/>
                <a:gd name="connsiteX11" fmla="*/ 1080107 w 2372219"/>
                <a:gd name="connsiteY11" fmla="*/ 2286325 h 2377558"/>
                <a:gd name="connsiteX12" fmla="*/ 309816 w 2372219"/>
                <a:gd name="connsiteY12" fmla="*/ 1903673 h 2377558"/>
                <a:gd name="connsiteX13" fmla="*/ 0 w 2372219"/>
                <a:gd name="connsiteY13" fmla="*/ 1242678 h 2377558"/>
                <a:gd name="connsiteX14" fmla="*/ 0 w 2372219"/>
                <a:gd name="connsiteY14" fmla="*/ 1074083 h 2377558"/>
                <a:gd name="connsiteX15" fmla="*/ 0 w 2372219"/>
                <a:gd name="connsiteY15" fmla="*/ 852968 h 2377558"/>
                <a:gd name="connsiteX16" fmla="*/ 0 w 2372219"/>
                <a:gd name="connsiteY16" fmla="*/ 692390 h 2377558"/>
                <a:gd name="connsiteX17" fmla="*/ 0 w 2372219"/>
                <a:gd name="connsiteY17" fmla="*/ 403788 h 2377558"/>
                <a:gd name="connsiteX18" fmla="*/ 0 w 2372219"/>
                <a:gd name="connsiteY18" fmla="*/ 302680 h 2377558"/>
                <a:gd name="connsiteX19" fmla="*/ 18456 w 2372219"/>
                <a:gd name="connsiteY19" fmla="*/ 76379 h 2377558"/>
                <a:gd name="connsiteX20" fmla="*/ 37572 w 2372219"/>
                <a:gd name="connsiteY20" fmla="*/ 0 h 23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2219" h="2377558">
                  <a:moveTo>
                    <a:pt x="2334647" y="0"/>
                  </a:moveTo>
                  <a:lnTo>
                    <a:pt x="2353763" y="76379"/>
                  </a:lnTo>
                  <a:cubicBezTo>
                    <a:pt x="2366168" y="142708"/>
                    <a:pt x="2372219" y="217368"/>
                    <a:pt x="2372219" y="302680"/>
                  </a:cubicBezTo>
                  <a:lnTo>
                    <a:pt x="2372219" y="403788"/>
                  </a:lnTo>
                  <a:lnTo>
                    <a:pt x="2372219" y="692390"/>
                  </a:lnTo>
                  <a:lnTo>
                    <a:pt x="2372219" y="852968"/>
                  </a:lnTo>
                  <a:lnTo>
                    <a:pt x="2372219" y="1074083"/>
                  </a:lnTo>
                  <a:lnTo>
                    <a:pt x="2372219" y="1242678"/>
                  </a:lnTo>
                  <a:cubicBezTo>
                    <a:pt x="2372219" y="1583929"/>
                    <a:pt x="2275402" y="1754736"/>
                    <a:pt x="2062403" y="1903673"/>
                  </a:cubicBezTo>
                  <a:cubicBezTo>
                    <a:pt x="1840890" y="2032009"/>
                    <a:pt x="1550133" y="2086932"/>
                    <a:pt x="1292111" y="2286325"/>
                  </a:cubicBezTo>
                  <a:lnTo>
                    <a:pt x="1184165" y="2377558"/>
                  </a:lnTo>
                  <a:lnTo>
                    <a:pt x="1080107" y="2286325"/>
                  </a:lnTo>
                  <a:cubicBezTo>
                    <a:pt x="822085" y="2086932"/>
                    <a:pt x="531327" y="2032009"/>
                    <a:pt x="309816" y="1903673"/>
                  </a:cubicBezTo>
                  <a:cubicBezTo>
                    <a:pt x="96817" y="1754736"/>
                    <a:pt x="0" y="1583929"/>
                    <a:pt x="0" y="1242678"/>
                  </a:cubicBezTo>
                  <a:lnTo>
                    <a:pt x="0" y="1074083"/>
                  </a:lnTo>
                  <a:lnTo>
                    <a:pt x="0" y="852968"/>
                  </a:lnTo>
                  <a:lnTo>
                    <a:pt x="0" y="692390"/>
                  </a:lnTo>
                  <a:lnTo>
                    <a:pt x="0" y="403788"/>
                  </a:lnTo>
                  <a:lnTo>
                    <a:pt x="0" y="302680"/>
                  </a:lnTo>
                  <a:cubicBezTo>
                    <a:pt x="0" y="217368"/>
                    <a:pt x="6051" y="142708"/>
                    <a:pt x="18456" y="76379"/>
                  </a:cubicBezTo>
                  <a:lnTo>
                    <a:pt x="37572" y="0"/>
                  </a:ln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23">
              <a:extLst>
                <a:ext uri="{FF2B5EF4-FFF2-40B4-BE49-F238E27FC236}">
                  <a16:creationId xmlns:a16="http://schemas.microsoft.com/office/drawing/2014/main" id="{A0CAAA3D-A6C2-3E40-BE16-154D46A91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3468" y="-768"/>
              <a:ext cx="1668532" cy="2378326"/>
            </a:xfrm>
            <a:custGeom>
              <a:avLst/>
              <a:gdLst>
                <a:gd name="connsiteX0" fmla="*/ 37572 w 1668532"/>
                <a:gd name="connsiteY0" fmla="*/ 0 h 2377558"/>
                <a:gd name="connsiteX1" fmla="*/ 1668532 w 1668532"/>
                <a:gd name="connsiteY1" fmla="*/ 0 h 2377558"/>
                <a:gd name="connsiteX2" fmla="*/ 1668532 w 1668532"/>
                <a:gd name="connsiteY2" fmla="*/ 2078004 h 2377558"/>
                <a:gd name="connsiteX3" fmla="*/ 1590818 w 1668532"/>
                <a:gd name="connsiteY3" fmla="*/ 2111466 h 2377558"/>
                <a:gd name="connsiteX4" fmla="*/ 1292111 w 1668532"/>
                <a:gd name="connsiteY4" fmla="*/ 2286325 h 2377558"/>
                <a:gd name="connsiteX5" fmla="*/ 1184165 w 1668532"/>
                <a:gd name="connsiteY5" fmla="*/ 2377558 h 2377558"/>
                <a:gd name="connsiteX6" fmla="*/ 1080107 w 1668532"/>
                <a:gd name="connsiteY6" fmla="*/ 2286325 h 2377558"/>
                <a:gd name="connsiteX7" fmla="*/ 309815 w 1668532"/>
                <a:gd name="connsiteY7" fmla="*/ 1903673 h 2377558"/>
                <a:gd name="connsiteX8" fmla="*/ 0 w 1668532"/>
                <a:gd name="connsiteY8" fmla="*/ 1242678 h 2377558"/>
                <a:gd name="connsiteX9" fmla="*/ 0 w 1668532"/>
                <a:gd name="connsiteY9" fmla="*/ 1074083 h 2377558"/>
                <a:gd name="connsiteX10" fmla="*/ 0 w 1668532"/>
                <a:gd name="connsiteY10" fmla="*/ 852968 h 2377558"/>
                <a:gd name="connsiteX11" fmla="*/ 0 w 1668532"/>
                <a:gd name="connsiteY11" fmla="*/ 692390 h 2377558"/>
                <a:gd name="connsiteX12" fmla="*/ 0 w 1668532"/>
                <a:gd name="connsiteY12" fmla="*/ 403788 h 2377558"/>
                <a:gd name="connsiteX13" fmla="*/ 0 w 1668532"/>
                <a:gd name="connsiteY13" fmla="*/ 302680 h 2377558"/>
                <a:gd name="connsiteX14" fmla="*/ 18456 w 1668532"/>
                <a:gd name="connsiteY14" fmla="*/ 76379 h 2377558"/>
                <a:gd name="connsiteX0" fmla="*/ 37572 w 1668532"/>
                <a:gd name="connsiteY0" fmla="*/ 0 h 2377558"/>
                <a:gd name="connsiteX1" fmla="*/ 1668532 w 1668532"/>
                <a:gd name="connsiteY1" fmla="*/ 0 h 2377558"/>
                <a:gd name="connsiteX2" fmla="*/ 1668532 w 1668532"/>
                <a:gd name="connsiteY2" fmla="*/ 2078004 h 2377558"/>
                <a:gd name="connsiteX3" fmla="*/ 1590818 w 1668532"/>
                <a:gd name="connsiteY3" fmla="*/ 2111466 h 2377558"/>
                <a:gd name="connsiteX4" fmla="*/ 1292111 w 1668532"/>
                <a:gd name="connsiteY4" fmla="*/ 2286325 h 2377558"/>
                <a:gd name="connsiteX5" fmla="*/ 1184165 w 1668532"/>
                <a:gd name="connsiteY5" fmla="*/ 2377558 h 2377558"/>
                <a:gd name="connsiteX6" fmla="*/ 1080107 w 1668532"/>
                <a:gd name="connsiteY6" fmla="*/ 2286325 h 2377558"/>
                <a:gd name="connsiteX7" fmla="*/ 309815 w 1668532"/>
                <a:gd name="connsiteY7" fmla="*/ 1903673 h 2377558"/>
                <a:gd name="connsiteX8" fmla="*/ 0 w 1668532"/>
                <a:gd name="connsiteY8" fmla="*/ 1242678 h 2377558"/>
                <a:gd name="connsiteX9" fmla="*/ 0 w 1668532"/>
                <a:gd name="connsiteY9" fmla="*/ 1074083 h 2377558"/>
                <a:gd name="connsiteX10" fmla="*/ 0 w 1668532"/>
                <a:gd name="connsiteY10" fmla="*/ 852968 h 2377558"/>
                <a:gd name="connsiteX11" fmla="*/ 0 w 1668532"/>
                <a:gd name="connsiteY11" fmla="*/ 692390 h 2377558"/>
                <a:gd name="connsiteX12" fmla="*/ 0 w 1668532"/>
                <a:gd name="connsiteY12" fmla="*/ 403788 h 2377558"/>
                <a:gd name="connsiteX13" fmla="*/ 0 w 1668532"/>
                <a:gd name="connsiteY13" fmla="*/ 302680 h 2377558"/>
                <a:gd name="connsiteX14" fmla="*/ 18456 w 1668532"/>
                <a:gd name="connsiteY14" fmla="*/ 76379 h 2377558"/>
                <a:gd name="connsiteX15" fmla="*/ 129012 w 1668532"/>
                <a:gd name="connsiteY15" fmla="*/ 91440 h 2377558"/>
                <a:gd name="connsiteX0" fmla="*/ 1668532 w 1668532"/>
                <a:gd name="connsiteY0" fmla="*/ 0 h 2377558"/>
                <a:gd name="connsiteX1" fmla="*/ 1668532 w 1668532"/>
                <a:gd name="connsiteY1" fmla="*/ 2078004 h 2377558"/>
                <a:gd name="connsiteX2" fmla="*/ 1590818 w 1668532"/>
                <a:gd name="connsiteY2" fmla="*/ 2111466 h 2377558"/>
                <a:gd name="connsiteX3" fmla="*/ 1292111 w 1668532"/>
                <a:gd name="connsiteY3" fmla="*/ 2286325 h 2377558"/>
                <a:gd name="connsiteX4" fmla="*/ 1184165 w 1668532"/>
                <a:gd name="connsiteY4" fmla="*/ 2377558 h 2377558"/>
                <a:gd name="connsiteX5" fmla="*/ 1080107 w 1668532"/>
                <a:gd name="connsiteY5" fmla="*/ 2286325 h 2377558"/>
                <a:gd name="connsiteX6" fmla="*/ 309815 w 1668532"/>
                <a:gd name="connsiteY6" fmla="*/ 1903673 h 2377558"/>
                <a:gd name="connsiteX7" fmla="*/ 0 w 1668532"/>
                <a:gd name="connsiteY7" fmla="*/ 1242678 h 2377558"/>
                <a:gd name="connsiteX8" fmla="*/ 0 w 1668532"/>
                <a:gd name="connsiteY8" fmla="*/ 1074083 h 2377558"/>
                <a:gd name="connsiteX9" fmla="*/ 0 w 1668532"/>
                <a:gd name="connsiteY9" fmla="*/ 852968 h 2377558"/>
                <a:gd name="connsiteX10" fmla="*/ 0 w 1668532"/>
                <a:gd name="connsiteY10" fmla="*/ 692390 h 2377558"/>
                <a:gd name="connsiteX11" fmla="*/ 0 w 1668532"/>
                <a:gd name="connsiteY11" fmla="*/ 403788 h 2377558"/>
                <a:gd name="connsiteX12" fmla="*/ 0 w 1668532"/>
                <a:gd name="connsiteY12" fmla="*/ 302680 h 2377558"/>
                <a:gd name="connsiteX13" fmla="*/ 18456 w 1668532"/>
                <a:gd name="connsiteY13" fmla="*/ 76379 h 2377558"/>
                <a:gd name="connsiteX14" fmla="*/ 129012 w 1668532"/>
                <a:gd name="connsiteY14" fmla="*/ 91440 h 2377558"/>
                <a:gd name="connsiteX0" fmla="*/ 1668532 w 1668532"/>
                <a:gd name="connsiteY0" fmla="*/ 2010028 h 2309582"/>
                <a:gd name="connsiteX1" fmla="*/ 1590818 w 1668532"/>
                <a:gd name="connsiteY1" fmla="*/ 2043490 h 2309582"/>
                <a:gd name="connsiteX2" fmla="*/ 1292111 w 1668532"/>
                <a:gd name="connsiteY2" fmla="*/ 2218349 h 2309582"/>
                <a:gd name="connsiteX3" fmla="*/ 1184165 w 1668532"/>
                <a:gd name="connsiteY3" fmla="*/ 2309582 h 2309582"/>
                <a:gd name="connsiteX4" fmla="*/ 1080107 w 1668532"/>
                <a:gd name="connsiteY4" fmla="*/ 2218349 h 2309582"/>
                <a:gd name="connsiteX5" fmla="*/ 309815 w 1668532"/>
                <a:gd name="connsiteY5" fmla="*/ 1835697 h 2309582"/>
                <a:gd name="connsiteX6" fmla="*/ 0 w 1668532"/>
                <a:gd name="connsiteY6" fmla="*/ 1174702 h 2309582"/>
                <a:gd name="connsiteX7" fmla="*/ 0 w 1668532"/>
                <a:gd name="connsiteY7" fmla="*/ 1006107 h 2309582"/>
                <a:gd name="connsiteX8" fmla="*/ 0 w 1668532"/>
                <a:gd name="connsiteY8" fmla="*/ 784992 h 2309582"/>
                <a:gd name="connsiteX9" fmla="*/ 0 w 1668532"/>
                <a:gd name="connsiteY9" fmla="*/ 624414 h 2309582"/>
                <a:gd name="connsiteX10" fmla="*/ 0 w 1668532"/>
                <a:gd name="connsiteY10" fmla="*/ 335812 h 2309582"/>
                <a:gd name="connsiteX11" fmla="*/ 0 w 1668532"/>
                <a:gd name="connsiteY11" fmla="*/ 234704 h 2309582"/>
                <a:gd name="connsiteX12" fmla="*/ 18456 w 1668532"/>
                <a:gd name="connsiteY12" fmla="*/ 8403 h 2309582"/>
                <a:gd name="connsiteX13" fmla="*/ 129012 w 1668532"/>
                <a:gd name="connsiteY13" fmla="*/ 23464 h 2309582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693158 h 2378326"/>
                <a:gd name="connsiteX10" fmla="*/ 0 w 1668532"/>
                <a:gd name="connsiteY10" fmla="*/ 404556 h 2378326"/>
                <a:gd name="connsiteX11" fmla="*/ 0 w 1668532"/>
                <a:gd name="connsiteY11" fmla="*/ 303448 h 2378326"/>
                <a:gd name="connsiteX12" fmla="*/ 18456 w 1668532"/>
                <a:gd name="connsiteY12" fmla="*/ 77147 h 2378326"/>
                <a:gd name="connsiteX13" fmla="*/ 27582 w 1668532"/>
                <a:gd name="connsiteY13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693158 h 2378326"/>
                <a:gd name="connsiteX10" fmla="*/ 0 w 1668532"/>
                <a:gd name="connsiteY10" fmla="*/ 303448 h 2378326"/>
                <a:gd name="connsiteX11" fmla="*/ 18456 w 1668532"/>
                <a:gd name="connsiteY11" fmla="*/ 77147 h 2378326"/>
                <a:gd name="connsiteX12" fmla="*/ 27582 w 1668532"/>
                <a:gd name="connsiteY12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303448 h 2378326"/>
                <a:gd name="connsiteX10" fmla="*/ 18456 w 1668532"/>
                <a:gd name="connsiteY10" fmla="*/ 77147 h 2378326"/>
                <a:gd name="connsiteX11" fmla="*/ 27582 w 1668532"/>
                <a:gd name="connsiteY11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303448 h 2378326"/>
                <a:gd name="connsiteX9" fmla="*/ 18456 w 1668532"/>
                <a:gd name="connsiteY9" fmla="*/ 77147 h 2378326"/>
                <a:gd name="connsiteX10" fmla="*/ 27582 w 1668532"/>
                <a:gd name="connsiteY10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303448 h 2378326"/>
                <a:gd name="connsiteX8" fmla="*/ 18456 w 1668532"/>
                <a:gd name="connsiteY8" fmla="*/ 77147 h 2378326"/>
                <a:gd name="connsiteX9" fmla="*/ 27582 w 1668532"/>
                <a:gd name="connsiteY9" fmla="*/ 0 h 237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8532" h="2378326">
                  <a:moveTo>
                    <a:pt x="1668532" y="2078772"/>
                  </a:moveTo>
                  <a:lnTo>
                    <a:pt x="1590818" y="2112234"/>
                  </a:lnTo>
                  <a:cubicBezTo>
                    <a:pt x="1490231" y="2157864"/>
                    <a:pt x="1388869" y="2212320"/>
                    <a:pt x="1292111" y="2287093"/>
                  </a:cubicBezTo>
                  <a:lnTo>
                    <a:pt x="1184165" y="2378326"/>
                  </a:lnTo>
                  <a:lnTo>
                    <a:pt x="1080107" y="2287093"/>
                  </a:lnTo>
                  <a:cubicBezTo>
                    <a:pt x="822085" y="2087700"/>
                    <a:pt x="531327" y="2032777"/>
                    <a:pt x="309815" y="1904441"/>
                  </a:cubicBezTo>
                  <a:cubicBezTo>
                    <a:pt x="96816" y="1755504"/>
                    <a:pt x="0" y="1584697"/>
                    <a:pt x="0" y="1243446"/>
                  </a:cubicBezTo>
                  <a:lnTo>
                    <a:pt x="0" y="303448"/>
                  </a:lnTo>
                  <a:cubicBezTo>
                    <a:pt x="0" y="218136"/>
                    <a:pt x="6051" y="143476"/>
                    <a:pt x="18456" y="77147"/>
                  </a:cubicBezTo>
                  <a:cubicBezTo>
                    <a:pt x="24828" y="51687"/>
                    <a:pt x="27582" y="0"/>
                    <a:pt x="27582" y="0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CA101A-67AF-462D-90F4-A73A5F9DC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4" r="5342"/>
          <a:stretch/>
        </p:blipFill>
        <p:spPr>
          <a:xfrm>
            <a:off x="3049195" y="742470"/>
            <a:ext cx="5932634" cy="4095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7EA284-1306-575F-6531-69152E9B4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394" y="257167"/>
            <a:ext cx="4985607" cy="6191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0B584-4D04-A5D8-42FA-E3CD369318BA}"/>
              </a:ext>
            </a:extLst>
          </p:cNvPr>
          <p:cNvSpPr txBox="1"/>
          <p:nvPr/>
        </p:nvSpPr>
        <p:spPr>
          <a:xfrm>
            <a:off x="4919489" y="5201607"/>
            <a:ext cx="272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Link to document on Teams</a:t>
            </a:r>
            <a:endParaRPr lang="en-CA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4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2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12">
            <a:extLst>
              <a:ext uri="{FF2B5EF4-FFF2-40B4-BE49-F238E27FC236}">
                <a16:creationId xmlns:a16="http://schemas.microsoft.com/office/drawing/2014/main" id="{ED46C2FA-737E-4D44-B023-23D6FAD7A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29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5FBFB-A014-0700-3861-40CAF0FD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88" y="1193602"/>
            <a:ext cx="2248658" cy="4060430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TBLT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(Task Based Language Training)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Lesson Plan </a:t>
            </a:r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30FBB873-FA13-DF44-B110-DDC8B91A8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8047089" y="1834816"/>
            <a:ext cx="4168661" cy="5035059"/>
            <a:chOff x="8023339" y="-768"/>
            <a:chExt cx="4168661" cy="5035059"/>
          </a:xfrm>
        </p:grpSpPr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5ADAD4B7-22E4-154D-B92A-5198D3A30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43705" y="1907347"/>
              <a:ext cx="2249810" cy="304413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2900" h="5795027">
                  <a:moveTo>
                    <a:pt x="2144960" y="0"/>
                  </a:moveTo>
                  <a:lnTo>
                    <a:pt x="2332832" y="164715"/>
                  </a:lnTo>
                  <a:cubicBezTo>
                    <a:pt x="2798675" y="524709"/>
                    <a:pt x="3323620" y="623869"/>
                    <a:pt x="3723546" y="855573"/>
                  </a:cubicBezTo>
                  <a:cubicBezTo>
                    <a:pt x="4108105" y="1124469"/>
                    <a:pt x="4282900" y="1432851"/>
                    <a:pt x="4282900" y="2048959"/>
                  </a:cubicBezTo>
                  <a:lnTo>
                    <a:pt x="4282900" y="2231503"/>
                  </a:lnTo>
                  <a:lnTo>
                    <a:pt x="4282900" y="2752557"/>
                  </a:lnTo>
                  <a:lnTo>
                    <a:pt x="4282900" y="3042471"/>
                  </a:lnTo>
                  <a:lnTo>
                    <a:pt x="4282900" y="3441681"/>
                  </a:lnTo>
                  <a:lnTo>
                    <a:pt x="4282900" y="3746068"/>
                  </a:lnTo>
                  <a:cubicBezTo>
                    <a:pt x="4282900" y="4362177"/>
                    <a:pt x="4108103" y="4670559"/>
                    <a:pt x="3723546" y="4939455"/>
                  </a:cubicBezTo>
                  <a:cubicBezTo>
                    <a:pt x="3323617" y="5171158"/>
                    <a:pt x="2798672" y="527031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13">
              <a:extLst>
                <a:ext uri="{FF2B5EF4-FFF2-40B4-BE49-F238E27FC236}">
                  <a16:creationId xmlns:a16="http://schemas.microsoft.com/office/drawing/2014/main" id="{24FD4089-3065-364F-9CDA-C75E840F7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82500" y="1824533"/>
              <a:ext cx="2372219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2900" h="5795027">
                  <a:moveTo>
                    <a:pt x="2144960" y="0"/>
                  </a:moveTo>
                  <a:lnTo>
                    <a:pt x="2332832" y="164715"/>
                  </a:lnTo>
                  <a:cubicBezTo>
                    <a:pt x="2798675" y="524709"/>
                    <a:pt x="3323620" y="623869"/>
                    <a:pt x="3723546" y="855573"/>
                  </a:cubicBezTo>
                  <a:cubicBezTo>
                    <a:pt x="4108105" y="1124469"/>
                    <a:pt x="4282900" y="1432851"/>
                    <a:pt x="4282900" y="2048959"/>
                  </a:cubicBezTo>
                  <a:lnTo>
                    <a:pt x="4282900" y="2231503"/>
                  </a:lnTo>
                  <a:lnTo>
                    <a:pt x="4282900" y="2752557"/>
                  </a:lnTo>
                  <a:lnTo>
                    <a:pt x="4282900" y="3042471"/>
                  </a:lnTo>
                  <a:lnTo>
                    <a:pt x="4282900" y="3441681"/>
                  </a:lnTo>
                  <a:lnTo>
                    <a:pt x="4282900" y="3746068"/>
                  </a:lnTo>
                  <a:cubicBezTo>
                    <a:pt x="4282900" y="4362177"/>
                    <a:pt x="4108103" y="4670559"/>
                    <a:pt x="3723546" y="4939455"/>
                  </a:cubicBezTo>
                  <a:cubicBezTo>
                    <a:pt x="3323617" y="5171158"/>
                    <a:pt x="2798672" y="527031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close/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D56A9D0E-EEBA-444C-861A-BE29669F6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84672" y="0"/>
              <a:ext cx="1607328" cy="2294745"/>
            </a:xfrm>
            <a:custGeom>
              <a:avLst/>
              <a:gdLst>
                <a:gd name="connsiteX0" fmla="*/ 49162 w 1607328"/>
                <a:gd name="connsiteY0" fmla="*/ 0 h 2294745"/>
                <a:gd name="connsiteX1" fmla="*/ 1607328 w 1607328"/>
                <a:gd name="connsiteY1" fmla="*/ 0 h 2294745"/>
                <a:gd name="connsiteX2" fmla="*/ 1607328 w 1607328"/>
                <a:gd name="connsiteY2" fmla="*/ 2000018 h 2294745"/>
                <a:gd name="connsiteX3" fmla="*/ 1603693 w 1607328"/>
                <a:gd name="connsiteY3" fmla="*/ 2001495 h 2294745"/>
                <a:gd name="connsiteX4" fmla="*/ 1225436 w 1607328"/>
                <a:gd name="connsiteY4" fmla="*/ 2208220 h 2294745"/>
                <a:gd name="connsiteX5" fmla="*/ 1123061 w 1607328"/>
                <a:gd name="connsiteY5" fmla="*/ 2294745 h 2294745"/>
                <a:gd name="connsiteX6" fmla="*/ 1024372 w 1607328"/>
                <a:gd name="connsiteY6" fmla="*/ 2208220 h 2294745"/>
                <a:gd name="connsiteX7" fmla="*/ 293828 w 1607328"/>
                <a:gd name="connsiteY7" fmla="*/ 1845313 h 2294745"/>
                <a:gd name="connsiteX8" fmla="*/ 0 w 1607328"/>
                <a:gd name="connsiteY8" fmla="*/ 1218426 h 2294745"/>
                <a:gd name="connsiteX9" fmla="*/ 0 w 1607328"/>
                <a:gd name="connsiteY9" fmla="*/ 1058531 h 2294745"/>
                <a:gd name="connsiteX10" fmla="*/ 0 w 1607328"/>
                <a:gd name="connsiteY10" fmla="*/ 848826 h 2294745"/>
                <a:gd name="connsiteX11" fmla="*/ 0 w 1607328"/>
                <a:gd name="connsiteY11" fmla="*/ 696534 h 2294745"/>
                <a:gd name="connsiteX12" fmla="*/ 0 w 1607328"/>
                <a:gd name="connsiteY12" fmla="*/ 422824 h 2294745"/>
                <a:gd name="connsiteX13" fmla="*/ 0 w 1607328"/>
                <a:gd name="connsiteY13" fmla="*/ 326933 h 2294745"/>
                <a:gd name="connsiteX14" fmla="*/ 39706 w 1607328"/>
                <a:gd name="connsiteY14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7328" h="2294745">
                  <a:moveTo>
                    <a:pt x="49162" y="0"/>
                  </a:moveTo>
                  <a:lnTo>
                    <a:pt x="1607328" y="0"/>
                  </a:lnTo>
                  <a:lnTo>
                    <a:pt x="1607328" y="2000018"/>
                  </a:lnTo>
                  <a:lnTo>
                    <a:pt x="1603693" y="2001495"/>
                  </a:lnTo>
                  <a:cubicBezTo>
                    <a:pt x="1477906" y="2053369"/>
                    <a:pt x="1347790" y="2113667"/>
                    <a:pt x="1225436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3"/>
                  </a:lnTo>
                  <a:cubicBezTo>
                    <a:pt x="0" y="205568"/>
                    <a:pt x="12912" y="106934"/>
                    <a:pt x="39706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18">
              <a:extLst>
                <a:ext uri="{FF2B5EF4-FFF2-40B4-BE49-F238E27FC236}">
                  <a16:creationId xmlns:a16="http://schemas.microsoft.com/office/drawing/2014/main" id="{786C7105-F980-9440-B632-6BB9BA91F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4543" y="0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3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9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3 h 2294745"/>
                <a:gd name="connsiteX20" fmla="*/ 39706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3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9" y="1845313"/>
                  </a:cubicBezTo>
                  <a:cubicBezTo>
                    <a:pt x="91821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3"/>
                  </a:lnTo>
                  <a:cubicBezTo>
                    <a:pt x="0" y="205568"/>
                    <a:pt x="12913" y="106934"/>
                    <a:pt x="39706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25923AF0-FA0A-744F-A0D9-27004EDB4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23339" y="0"/>
              <a:ext cx="2372219" cy="2377558"/>
            </a:xfrm>
            <a:custGeom>
              <a:avLst/>
              <a:gdLst>
                <a:gd name="connsiteX0" fmla="*/ 37572 w 2372219"/>
                <a:gd name="connsiteY0" fmla="*/ 0 h 2377558"/>
                <a:gd name="connsiteX1" fmla="*/ 2334647 w 2372219"/>
                <a:gd name="connsiteY1" fmla="*/ 0 h 2377558"/>
                <a:gd name="connsiteX2" fmla="*/ 2353763 w 2372219"/>
                <a:gd name="connsiteY2" fmla="*/ 76379 h 2377558"/>
                <a:gd name="connsiteX3" fmla="*/ 2372219 w 2372219"/>
                <a:gd name="connsiteY3" fmla="*/ 302680 h 2377558"/>
                <a:gd name="connsiteX4" fmla="*/ 2372219 w 2372219"/>
                <a:gd name="connsiteY4" fmla="*/ 403788 h 2377558"/>
                <a:gd name="connsiteX5" fmla="*/ 2372219 w 2372219"/>
                <a:gd name="connsiteY5" fmla="*/ 692390 h 2377558"/>
                <a:gd name="connsiteX6" fmla="*/ 2372219 w 2372219"/>
                <a:gd name="connsiteY6" fmla="*/ 852968 h 2377558"/>
                <a:gd name="connsiteX7" fmla="*/ 2372219 w 2372219"/>
                <a:gd name="connsiteY7" fmla="*/ 1074083 h 2377558"/>
                <a:gd name="connsiteX8" fmla="*/ 2372219 w 2372219"/>
                <a:gd name="connsiteY8" fmla="*/ 1242678 h 2377558"/>
                <a:gd name="connsiteX9" fmla="*/ 2062403 w 2372219"/>
                <a:gd name="connsiteY9" fmla="*/ 1903673 h 2377558"/>
                <a:gd name="connsiteX10" fmla="*/ 1292111 w 2372219"/>
                <a:gd name="connsiteY10" fmla="*/ 2286325 h 2377558"/>
                <a:gd name="connsiteX11" fmla="*/ 1184165 w 2372219"/>
                <a:gd name="connsiteY11" fmla="*/ 2377558 h 2377558"/>
                <a:gd name="connsiteX12" fmla="*/ 1080107 w 2372219"/>
                <a:gd name="connsiteY12" fmla="*/ 2286325 h 2377558"/>
                <a:gd name="connsiteX13" fmla="*/ 309816 w 2372219"/>
                <a:gd name="connsiteY13" fmla="*/ 1903673 h 2377558"/>
                <a:gd name="connsiteX14" fmla="*/ 0 w 2372219"/>
                <a:gd name="connsiteY14" fmla="*/ 1242678 h 2377558"/>
                <a:gd name="connsiteX15" fmla="*/ 0 w 2372219"/>
                <a:gd name="connsiteY15" fmla="*/ 1074083 h 2377558"/>
                <a:gd name="connsiteX16" fmla="*/ 0 w 2372219"/>
                <a:gd name="connsiteY16" fmla="*/ 852968 h 2377558"/>
                <a:gd name="connsiteX17" fmla="*/ 0 w 2372219"/>
                <a:gd name="connsiteY17" fmla="*/ 692390 h 2377558"/>
                <a:gd name="connsiteX18" fmla="*/ 0 w 2372219"/>
                <a:gd name="connsiteY18" fmla="*/ 403788 h 2377558"/>
                <a:gd name="connsiteX19" fmla="*/ 0 w 2372219"/>
                <a:gd name="connsiteY19" fmla="*/ 302680 h 2377558"/>
                <a:gd name="connsiteX20" fmla="*/ 18456 w 2372219"/>
                <a:gd name="connsiteY20" fmla="*/ 76379 h 2377558"/>
                <a:gd name="connsiteX0" fmla="*/ 2334647 w 2426087"/>
                <a:gd name="connsiteY0" fmla="*/ 0 h 2377558"/>
                <a:gd name="connsiteX1" fmla="*/ 2353763 w 2426087"/>
                <a:gd name="connsiteY1" fmla="*/ 76379 h 2377558"/>
                <a:gd name="connsiteX2" fmla="*/ 2372219 w 2426087"/>
                <a:gd name="connsiteY2" fmla="*/ 302680 h 2377558"/>
                <a:gd name="connsiteX3" fmla="*/ 2372219 w 2426087"/>
                <a:gd name="connsiteY3" fmla="*/ 403788 h 2377558"/>
                <a:gd name="connsiteX4" fmla="*/ 2372219 w 2426087"/>
                <a:gd name="connsiteY4" fmla="*/ 692390 h 2377558"/>
                <a:gd name="connsiteX5" fmla="*/ 2372219 w 2426087"/>
                <a:gd name="connsiteY5" fmla="*/ 852968 h 2377558"/>
                <a:gd name="connsiteX6" fmla="*/ 2372219 w 2426087"/>
                <a:gd name="connsiteY6" fmla="*/ 1074083 h 2377558"/>
                <a:gd name="connsiteX7" fmla="*/ 2372219 w 2426087"/>
                <a:gd name="connsiteY7" fmla="*/ 1242678 h 2377558"/>
                <a:gd name="connsiteX8" fmla="*/ 2062403 w 2426087"/>
                <a:gd name="connsiteY8" fmla="*/ 1903673 h 2377558"/>
                <a:gd name="connsiteX9" fmla="*/ 1292111 w 2426087"/>
                <a:gd name="connsiteY9" fmla="*/ 2286325 h 2377558"/>
                <a:gd name="connsiteX10" fmla="*/ 1184165 w 2426087"/>
                <a:gd name="connsiteY10" fmla="*/ 2377558 h 2377558"/>
                <a:gd name="connsiteX11" fmla="*/ 1080107 w 2426087"/>
                <a:gd name="connsiteY11" fmla="*/ 2286325 h 2377558"/>
                <a:gd name="connsiteX12" fmla="*/ 309816 w 2426087"/>
                <a:gd name="connsiteY12" fmla="*/ 1903673 h 2377558"/>
                <a:gd name="connsiteX13" fmla="*/ 0 w 2426087"/>
                <a:gd name="connsiteY13" fmla="*/ 1242678 h 2377558"/>
                <a:gd name="connsiteX14" fmla="*/ 0 w 2426087"/>
                <a:gd name="connsiteY14" fmla="*/ 1074083 h 2377558"/>
                <a:gd name="connsiteX15" fmla="*/ 0 w 2426087"/>
                <a:gd name="connsiteY15" fmla="*/ 852968 h 2377558"/>
                <a:gd name="connsiteX16" fmla="*/ 0 w 2426087"/>
                <a:gd name="connsiteY16" fmla="*/ 692390 h 2377558"/>
                <a:gd name="connsiteX17" fmla="*/ 0 w 2426087"/>
                <a:gd name="connsiteY17" fmla="*/ 403788 h 2377558"/>
                <a:gd name="connsiteX18" fmla="*/ 0 w 2426087"/>
                <a:gd name="connsiteY18" fmla="*/ 302680 h 2377558"/>
                <a:gd name="connsiteX19" fmla="*/ 18456 w 2426087"/>
                <a:gd name="connsiteY19" fmla="*/ 76379 h 2377558"/>
                <a:gd name="connsiteX20" fmla="*/ 37572 w 2426087"/>
                <a:gd name="connsiteY20" fmla="*/ 0 h 2377558"/>
                <a:gd name="connsiteX21" fmla="*/ 2426087 w 2426087"/>
                <a:gd name="connsiteY21" fmla="*/ 91440 h 2377558"/>
                <a:gd name="connsiteX0" fmla="*/ 2334647 w 2372219"/>
                <a:gd name="connsiteY0" fmla="*/ 0 h 2377558"/>
                <a:gd name="connsiteX1" fmla="*/ 2353763 w 2372219"/>
                <a:gd name="connsiteY1" fmla="*/ 76379 h 2377558"/>
                <a:gd name="connsiteX2" fmla="*/ 2372219 w 2372219"/>
                <a:gd name="connsiteY2" fmla="*/ 302680 h 2377558"/>
                <a:gd name="connsiteX3" fmla="*/ 2372219 w 2372219"/>
                <a:gd name="connsiteY3" fmla="*/ 403788 h 2377558"/>
                <a:gd name="connsiteX4" fmla="*/ 2372219 w 2372219"/>
                <a:gd name="connsiteY4" fmla="*/ 692390 h 2377558"/>
                <a:gd name="connsiteX5" fmla="*/ 2372219 w 2372219"/>
                <a:gd name="connsiteY5" fmla="*/ 852968 h 2377558"/>
                <a:gd name="connsiteX6" fmla="*/ 2372219 w 2372219"/>
                <a:gd name="connsiteY6" fmla="*/ 1074083 h 2377558"/>
                <a:gd name="connsiteX7" fmla="*/ 2372219 w 2372219"/>
                <a:gd name="connsiteY7" fmla="*/ 1242678 h 2377558"/>
                <a:gd name="connsiteX8" fmla="*/ 2062403 w 2372219"/>
                <a:gd name="connsiteY8" fmla="*/ 1903673 h 2377558"/>
                <a:gd name="connsiteX9" fmla="*/ 1292111 w 2372219"/>
                <a:gd name="connsiteY9" fmla="*/ 2286325 h 2377558"/>
                <a:gd name="connsiteX10" fmla="*/ 1184165 w 2372219"/>
                <a:gd name="connsiteY10" fmla="*/ 2377558 h 2377558"/>
                <a:gd name="connsiteX11" fmla="*/ 1080107 w 2372219"/>
                <a:gd name="connsiteY11" fmla="*/ 2286325 h 2377558"/>
                <a:gd name="connsiteX12" fmla="*/ 309816 w 2372219"/>
                <a:gd name="connsiteY12" fmla="*/ 1903673 h 2377558"/>
                <a:gd name="connsiteX13" fmla="*/ 0 w 2372219"/>
                <a:gd name="connsiteY13" fmla="*/ 1242678 h 2377558"/>
                <a:gd name="connsiteX14" fmla="*/ 0 w 2372219"/>
                <a:gd name="connsiteY14" fmla="*/ 1074083 h 2377558"/>
                <a:gd name="connsiteX15" fmla="*/ 0 w 2372219"/>
                <a:gd name="connsiteY15" fmla="*/ 852968 h 2377558"/>
                <a:gd name="connsiteX16" fmla="*/ 0 w 2372219"/>
                <a:gd name="connsiteY16" fmla="*/ 692390 h 2377558"/>
                <a:gd name="connsiteX17" fmla="*/ 0 w 2372219"/>
                <a:gd name="connsiteY17" fmla="*/ 403788 h 2377558"/>
                <a:gd name="connsiteX18" fmla="*/ 0 w 2372219"/>
                <a:gd name="connsiteY18" fmla="*/ 302680 h 2377558"/>
                <a:gd name="connsiteX19" fmla="*/ 18456 w 2372219"/>
                <a:gd name="connsiteY19" fmla="*/ 76379 h 2377558"/>
                <a:gd name="connsiteX20" fmla="*/ 37572 w 2372219"/>
                <a:gd name="connsiteY20" fmla="*/ 0 h 23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2219" h="2377558">
                  <a:moveTo>
                    <a:pt x="2334647" y="0"/>
                  </a:moveTo>
                  <a:lnTo>
                    <a:pt x="2353763" y="76379"/>
                  </a:lnTo>
                  <a:cubicBezTo>
                    <a:pt x="2366168" y="142708"/>
                    <a:pt x="2372219" y="217368"/>
                    <a:pt x="2372219" y="302680"/>
                  </a:cubicBezTo>
                  <a:lnTo>
                    <a:pt x="2372219" y="403788"/>
                  </a:lnTo>
                  <a:lnTo>
                    <a:pt x="2372219" y="692390"/>
                  </a:lnTo>
                  <a:lnTo>
                    <a:pt x="2372219" y="852968"/>
                  </a:lnTo>
                  <a:lnTo>
                    <a:pt x="2372219" y="1074083"/>
                  </a:lnTo>
                  <a:lnTo>
                    <a:pt x="2372219" y="1242678"/>
                  </a:lnTo>
                  <a:cubicBezTo>
                    <a:pt x="2372219" y="1583929"/>
                    <a:pt x="2275402" y="1754736"/>
                    <a:pt x="2062403" y="1903673"/>
                  </a:cubicBezTo>
                  <a:cubicBezTo>
                    <a:pt x="1840890" y="2032009"/>
                    <a:pt x="1550133" y="2086932"/>
                    <a:pt x="1292111" y="2286325"/>
                  </a:cubicBezTo>
                  <a:lnTo>
                    <a:pt x="1184165" y="2377558"/>
                  </a:lnTo>
                  <a:lnTo>
                    <a:pt x="1080107" y="2286325"/>
                  </a:lnTo>
                  <a:cubicBezTo>
                    <a:pt x="822085" y="2086932"/>
                    <a:pt x="531327" y="2032009"/>
                    <a:pt x="309816" y="1903673"/>
                  </a:cubicBezTo>
                  <a:cubicBezTo>
                    <a:pt x="96817" y="1754736"/>
                    <a:pt x="0" y="1583929"/>
                    <a:pt x="0" y="1242678"/>
                  </a:cubicBezTo>
                  <a:lnTo>
                    <a:pt x="0" y="1074083"/>
                  </a:lnTo>
                  <a:lnTo>
                    <a:pt x="0" y="852968"/>
                  </a:lnTo>
                  <a:lnTo>
                    <a:pt x="0" y="692390"/>
                  </a:lnTo>
                  <a:lnTo>
                    <a:pt x="0" y="403788"/>
                  </a:lnTo>
                  <a:lnTo>
                    <a:pt x="0" y="302680"/>
                  </a:lnTo>
                  <a:cubicBezTo>
                    <a:pt x="0" y="217368"/>
                    <a:pt x="6051" y="142708"/>
                    <a:pt x="18456" y="76379"/>
                  </a:cubicBezTo>
                  <a:lnTo>
                    <a:pt x="37572" y="0"/>
                  </a:ln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23">
              <a:extLst>
                <a:ext uri="{FF2B5EF4-FFF2-40B4-BE49-F238E27FC236}">
                  <a16:creationId xmlns:a16="http://schemas.microsoft.com/office/drawing/2014/main" id="{A0CAAA3D-A6C2-3E40-BE16-154D46A91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3468" y="-768"/>
              <a:ext cx="1668532" cy="2378326"/>
            </a:xfrm>
            <a:custGeom>
              <a:avLst/>
              <a:gdLst>
                <a:gd name="connsiteX0" fmla="*/ 37572 w 1668532"/>
                <a:gd name="connsiteY0" fmla="*/ 0 h 2377558"/>
                <a:gd name="connsiteX1" fmla="*/ 1668532 w 1668532"/>
                <a:gd name="connsiteY1" fmla="*/ 0 h 2377558"/>
                <a:gd name="connsiteX2" fmla="*/ 1668532 w 1668532"/>
                <a:gd name="connsiteY2" fmla="*/ 2078004 h 2377558"/>
                <a:gd name="connsiteX3" fmla="*/ 1590818 w 1668532"/>
                <a:gd name="connsiteY3" fmla="*/ 2111466 h 2377558"/>
                <a:gd name="connsiteX4" fmla="*/ 1292111 w 1668532"/>
                <a:gd name="connsiteY4" fmla="*/ 2286325 h 2377558"/>
                <a:gd name="connsiteX5" fmla="*/ 1184165 w 1668532"/>
                <a:gd name="connsiteY5" fmla="*/ 2377558 h 2377558"/>
                <a:gd name="connsiteX6" fmla="*/ 1080107 w 1668532"/>
                <a:gd name="connsiteY6" fmla="*/ 2286325 h 2377558"/>
                <a:gd name="connsiteX7" fmla="*/ 309815 w 1668532"/>
                <a:gd name="connsiteY7" fmla="*/ 1903673 h 2377558"/>
                <a:gd name="connsiteX8" fmla="*/ 0 w 1668532"/>
                <a:gd name="connsiteY8" fmla="*/ 1242678 h 2377558"/>
                <a:gd name="connsiteX9" fmla="*/ 0 w 1668532"/>
                <a:gd name="connsiteY9" fmla="*/ 1074083 h 2377558"/>
                <a:gd name="connsiteX10" fmla="*/ 0 w 1668532"/>
                <a:gd name="connsiteY10" fmla="*/ 852968 h 2377558"/>
                <a:gd name="connsiteX11" fmla="*/ 0 w 1668532"/>
                <a:gd name="connsiteY11" fmla="*/ 692390 h 2377558"/>
                <a:gd name="connsiteX12" fmla="*/ 0 w 1668532"/>
                <a:gd name="connsiteY12" fmla="*/ 403788 h 2377558"/>
                <a:gd name="connsiteX13" fmla="*/ 0 w 1668532"/>
                <a:gd name="connsiteY13" fmla="*/ 302680 h 2377558"/>
                <a:gd name="connsiteX14" fmla="*/ 18456 w 1668532"/>
                <a:gd name="connsiteY14" fmla="*/ 76379 h 2377558"/>
                <a:gd name="connsiteX0" fmla="*/ 37572 w 1668532"/>
                <a:gd name="connsiteY0" fmla="*/ 0 h 2377558"/>
                <a:gd name="connsiteX1" fmla="*/ 1668532 w 1668532"/>
                <a:gd name="connsiteY1" fmla="*/ 0 h 2377558"/>
                <a:gd name="connsiteX2" fmla="*/ 1668532 w 1668532"/>
                <a:gd name="connsiteY2" fmla="*/ 2078004 h 2377558"/>
                <a:gd name="connsiteX3" fmla="*/ 1590818 w 1668532"/>
                <a:gd name="connsiteY3" fmla="*/ 2111466 h 2377558"/>
                <a:gd name="connsiteX4" fmla="*/ 1292111 w 1668532"/>
                <a:gd name="connsiteY4" fmla="*/ 2286325 h 2377558"/>
                <a:gd name="connsiteX5" fmla="*/ 1184165 w 1668532"/>
                <a:gd name="connsiteY5" fmla="*/ 2377558 h 2377558"/>
                <a:gd name="connsiteX6" fmla="*/ 1080107 w 1668532"/>
                <a:gd name="connsiteY6" fmla="*/ 2286325 h 2377558"/>
                <a:gd name="connsiteX7" fmla="*/ 309815 w 1668532"/>
                <a:gd name="connsiteY7" fmla="*/ 1903673 h 2377558"/>
                <a:gd name="connsiteX8" fmla="*/ 0 w 1668532"/>
                <a:gd name="connsiteY8" fmla="*/ 1242678 h 2377558"/>
                <a:gd name="connsiteX9" fmla="*/ 0 w 1668532"/>
                <a:gd name="connsiteY9" fmla="*/ 1074083 h 2377558"/>
                <a:gd name="connsiteX10" fmla="*/ 0 w 1668532"/>
                <a:gd name="connsiteY10" fmla="*/ 852968 h 2377558"/>
                <a:gd name="connsiteX11" fmla="*/ 0 w 1668532"/>
                <a:gd name="connsiteY11" fmla="*/ 692390 h 2377558"/>
                <a:gd name="connsiteX12" fmla="*/ 0 w 1668532"/>
                <a:gd name="connsiteY12" fmla="*/ 403788 h 2377558"/>
                <a:gd name="connsiteX13" fmla="*/ 0 w 1668532"/>
                <a:gd name="connsiteY13" fmla="*/ 302680 h 2377558"/>
                <a:gd name="connsiteX14" fmla="*/ 18456 w 1668532"/>
                <a:gd name="connsiteY14" fmla="*/ 76379 h 2377558"/>
                <a:gd name="connsiteX15" fmla="*/ 129012 w 1668532"/>
                <a:gd name="connsiteY15" fmla="*/ 91440 h 2377558"/>
                <a:gd name="connsiteX0" fmla="*/ 1668532 w 1668532"/>
                <a:gd name="connsiteY0" fmla="*/ 0 h 2377558"/>
                <a:gd name="connsiteX1" fmla="*/ 1668532 w 1668532"/>
                <a:gd name="connsiteY1" fmla="*/ 2078004 h 2377558"/>
                <a:gd name="connsiteX2" fmla="*/ 1590818 w 1668532"/>
                <a:gd name="connsiteY2" fmla="*/ 2111466 h 2377558"/>
                <a:gd name="connsiteX3" fmla="*/ 1292111 w 1668532"/>
                <a:gd name="connsiteY3" fmla="*/ 2286325 h 2377558"/>
                <a:gd name="connsiteX4" fmla="*/ 1184165 w 1668532"/>
                <a:gd name="connsiteY4" fmla="*/ 2377558 h 2377558"/>
                <a:gd name="connsiteX5" fmla="*/ 1080107 w 1668532"/>
                <a:gd name="connsiteY5" fmla="*/ 2286325 h 2377558"/>
                <a:gd name="connsiteX6" fmla="*/ 309815 w 1668532"/>
                <a:gd name="connsiteY6" fmla="*/ 1903673 h 2377558"/>
                <a:gd name="connsiteX7" fmla="*/ 0 w 1668532"/>
                <a:gd name="connsiteY7" fmla="*/ 1242678 h 2377558"/>
                <a:gd name="connsiteX8" fmla="*/ 0 w 1668532"/>
                <a:gd name="connsiteY8" fmla="*/ 1074083 h 2377558"/>
                <a:gd name="connsiteX9" fmla="*/ 0 w 1668532"/>
                <a:gd name="connsiteY9" fmla="*/ 852968 h 2377558"/>
                <a:gd name="connsiteX10" fmla="*/ 0 w 1668532"/>
                <a:gd name="connsiteY10" fmla="*/ 692390 h 2377558"/>
                <a:gd name="connsiteX11" fmla="*/ 0 w 1668532"/>
                <a:gd name="connsiteY11" fmla="*/ 403788 h 2377558"/>
                <a:gd name="connsiteX12" fmla="*/ 0 w 1668532"/>
                <a:gd name="connsiteY12" fmla="*/ 302680 h 2377558"/>
                <a:gd name="connsiteX13" fmla="*/ 18456 w 1668532"/>
                <a:gd name="connsiteY13" fmla="*/ 76379 h 2377558"/>
                <a:gd name="connsiteX14" fmla="*/ 129012 w 1668532"/>
                <a:gd name="connsiteY14" fmla="*/ 91440 h 2377558"/>
                <a:gd name="connsiteX0" fmla="*/ 1668532 w 1668532"/>
                <a:gd name="connsiteY0" fmla="*/ 2010028 h 2309582"/>
                <a:gd name="connsiteX1" fmla="*/ 1590818 w 1668532"/>
                <a:gd name="connsiteY1" fmla="*/ 2043490 h 2309582"/>
                <a:gd name="connsiteX2" fmla="*/ 1292111 w 1668532"/>
                <a:gd name="connsiteY2" fmla="*/ 2218349 h 2309582"/>
                <a:gd name="connsiteX3" fmla="*/ 1184165 w 1668532"/>
                <a:gd name="connsiteY3" fmla="*/ 2309582 h 2309582"/>
                <a:gd name="connsiteX4" fmla="*/ 1080107 w 1668532"/>
                <a:gd name="connsiteY4" fmla="*/ 2218349 h 2309582"/>
                <a:gd name="connsiteX5" fmla="*/ 309815 w 1668532"/>
                <a:gd name="connsiteY5" fmla="*/ 1835697 h 2309582"/>
                <a:gd name="connsiteX6" fmla="*/ 0 w 1668532"/>
                <a:gd name="connsiteY6" fmla="*/ 1174702 h 2309582"/>
                <a:gd name="connsiteX7" fmla="*/ 0 w 1668532"/>
                <a:gd name="connsiteY7" fmla="*/ 1006107 h 2309582"/>
                <a:gd name="connsiteX8" fmla="*/ 0 w 1668532"/>
                <a:gd name="connsiteY8" fmla="*/ 784992 h 2309582"/>
                <a:gd name="connsiteX9" fmla="*/ 0 w 1668532"/>
                <a:gd name="connsiteY9" fmla="*/ 624414 h 2309582"/>
                <a:gd name="connsiteX10" fmla="*/ 0 w 1668532"/>
                <a:gd name="connsiteY10" fmla="*/ 335812 h 2309582"/>
                <a:gd name="connsiteX11" fmla="*/ 0 w 1668532"/>
                <a:gd name="connsiteY11" fmla="*/ 234704 h 2309582"/>
                <a:gd name="connsiteX12" fmla="*/ 18456 w 1668532"/>
                <a:gd name="connsiteY12" fmla="*/ 8403 h 2309582"/>
                <a:gd name="connsiteX13" fmla="*/ 129012 w 1668532"/>
                <a:gd name="connsiteY13" fmla="*/ 23464 h 2309582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693158 h 2378326"/>
                <a:gd name="connsiteX10" fmla="*/ 0 w 1668532"/>
                <a:gd name="connsiteY10" fmla="*/ 404556 h 2378326"/>
                <a:gd name="connsiteX11" fmla="*/ 0 w 1668532"/>
                <a:gd name="connsiteY11" fmla="*/ 303448 h 2378326"/>
                <a:gd name="connsiteX12" fmla="*/ 18456 w 1668532"/>
                <a:gd name="connsiteY12" fmla="*/ 77147 h 2378326"/>
                <a:gd name="connsiteX13" fmla="*/ 27582 w 1668532"/>
                <a:gd name="connsiteY13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693158 h 2378326"/>
                <a:gd name="connsiteX10" fmla="*/ 0 w 1668532"/>
                <a:gd name="connsiteY10" fmla="*/ 303448 h 2378326"/>
                <a:gd name="connsiteX11" fmla="*/ 18456 w 1668532"/>
                <a:gd name="connsiteY11" fmla="*/ 77147 h 2378326"/>
                <a:gd name="connsiteX12" fmla="*/ 27582 w 1668532"/>
                <a:gd name="connsiteY12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853736 h 2378326"/>
                <a:gd name="connsiteX9" fmla="*/ 0 w 1668532"/>
                <a:gd name="connsiteY9" fmla="*/ 303448 h 2378326"/>
                <a:gd name="connsiteX10" fmla="*/ 18456 w 1668532"/>
                <a:gd name="connsiteY10" fmla="*/ 77147 h 2378326"/>
                <a:gd name="connsiteX11" fmla="*/ 27582 w 1668532"/>
                <a:gd name="connsiteY11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1074851 h 2378326"/>
                <a:gd name="connsiteX8" fmla="*/ 0 w 1668532"/>
                <a:gd name="connsiteY8" fmla="*/ 303448 h 2378326"/>
                <a:gd name="connsiteX9" fmla="*/ 18456 w 1668532"/>
                <a:gd name="connsiteY9" fmla="*/ 77147 h 2378326"/>
                <a:gd name="connsiteX10" fmla="*/ 27582 w 1668532"/>
                <a:gd name="connsiteY10" fmla="*/ 0 h 2378326"/>
                <a:gd name="connsiteX0" fmla="*/ 1668532 w 1668532"/>
                <a:gd name="connsiteY0" fmla="*/ 2078772 h 2378326"/>
                <a:gd name="connsiteX1" fmla="*/ 1590818 w 1668532"/>
                <a:gd name="connsiteY1" fmla="*/ 2112234 h 2378326"/>
                <a:gd name="connsiteX2" fmla="*/ 1292111 w 1668532"/>
                <a:gd name="connsiteY2" fmla="*/ 2287093 h 2378326"/>
                <a:gd name="connsiteX3" fmla="*/ 1184165 w 1668532"/>
                <a:gd name="connsiteY3" fmla="*/ 2378326 h 2378326"/>
                <a:gd name="connsiteX4" fmla="*/ 1080107 w 1668532"/>
                <a:gd name="connsiteY4" fmla="*/ 2287093 h 2378326"/>
                <a:gd name="connsiteX5" fmla="*/ 309815 w 1668532"/>
                <a:gd name="connsiteY5" fmla="*/ 1904441 h 2378326"/>
                <a:gd name="connsiteX6" fmla="*/ 0 w 1668532"/>
                <a:gd name="connsiteY6" fmla="*/ 1243446 h 2378326"/>
                <a:gd name="connsiteX7" fmla="*/ 0 w 1668532"/>
                <a:gd name="connsiteY7" fmla="*/ 303448 h 2378326"/>
                <a:gd name="connsiteX8" fmla="*/ 18456 w 1668532"/>
                <a:gd name="connsiteY8" fmla="*/ 77147 h 2378326"/>
                <a:gd name="connsiteX9" fmla="*/ 27582 w 1668532"/>
                <a:gd name="connsiteY9" fmla="*/ 0 h 237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8532" h="2378326">
                  <a:moveTo>
                    <a:pt x="1668532" y="2078772"/>
                  </a:moveTo>
                  <a:lnTo>
                    <a:pt x="1590818" y="2112234"/>
                  </a:lnTo>
                  <a:cubicBezTo>
                    <a:pt x="1490231" y="2157864"/>
                    <a:pt x="1388869" y="2212320"/>
                    <a:pt x="1292111" y="2287093"/>
                  </a:cubicBezTo>
                  <a:lnTo>
                    <a:pt x="1184165" y="2378326"/>
                  </a:lnTo>
                  <a:lnTo>
                    <a:pt x="1080107" y="2287093"/>
                  </a:lnTo>
                  <a:cubicBezTo>
                    <a:pt x="822085" y="2087700"/>
                    <a:pt x="531327" y="2032777"/>
                    <a:pt x="309815" y="1904441"/>
                  </a:cubicBezTo>
                  <a:cubicBezTo>
                    <a:pt x="96816" y="1755504"/>
                    <a:pt x="0" y="1584697"/>
                    <a:pt x="0" y="1243446"/>
                  </a:cubicBezTo>
                  <a:lnTo>
                    <a:pt x="0" y="303448"/>
                  </a:lnTo>
                  <a:cubicBezTo>
                    <a:pt x="0" y="218136"/>
                    <a:pt x="6051" y="143476"/>
                    <a:pt x="18456" y="77147"/>
                  </a:cubicBezTo>
                  <a:cubicBezTo>
                    <a:pt x="24828" y="51687"/>
                    <a:pt x="27582" y="0"/>
                    <a:pt x="27582" y="0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1F39A6B-396D-1B92-1E00-F1D4D334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34" y="478094"/>
            <a:ext cx="7268067" cy="5803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2442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47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59" name="Freeform: Shape 48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49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: Shape 50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51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63" name="Rectangle 53">
            <a:extLst>
              <a:ext uri="{FF2B5EF4-FFF2-40B4-BE49-F238E27FC236}">
                <a16:creationId xmlns:a16="http://schemas.microsoft.com/office/drawing/2014/main" id="{7B49DDE3-D095-6B49-8468-C97AFBEC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5464A2-1B55-D60B-79E9-412516F0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59587"/>
            <a:ext cx="5280912" cy="1507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SYLLABUS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74A84-2511-31FC-ACAF-F8A197CC0391}"/>
              </a:ext>
            </a:extLst>
          </p:cNvPr>
          <p:cNvSpPr txBox="1"/>
          <p:nvPr/>
        </p:nvSpPr>
        <p:spPr>
          <a:xfrm>
            <a:off x="960120" y="2546222"/>
            <a:ext cx="5623560" cy="18447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course syllabus serves as a roadmap for adult learners, outlining the content, objectives, assignments, expectations, and schedule of the course.</a:t>
            </a: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64A817DB-9156-8296-5545-A342ACE5D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4" r="7110" b="-2"/>
          <a:stretch/>
        </p:blipFill>
        <p:spPr>
          <a:xfrm>
            <a:off x="7108215" y="805232"/>
            <a:ext cx="3876811" cy="5245563"/>
          </a:xfrm>
          <a:custGeom>
            <a:avLst/>
            <a:gdLst/>
            <a:ahLst/>
            <a:cxnLst/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</p:spPr>
      </p:pic>
      <p:sp>
        <p:nvSpPr>
          <p:cNvPr id="64" name="Freeform: Shape 55">
            <a:extLst>
              <a:ext uri="{FF2B5EF4-FFF2-40B4-BE49-F238E27FC236}">
                <a16:creationId xmlns:a16="http://schemas.microsoft.com/office/drawing/2014/main" id="{C3CA578B-5FA2-42B3-85A7-E78AFE06B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944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89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C13E4-2F04-09B6-4500-3C9A41D7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7FE26-616F-224B-99EF-597D05955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590"/>
            <a:ext cx="10309182" cy="6588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B994BD-811E-E894-F377-176B5E0A5D88}"/>
              </a:ext>
            </a:extLst>
          </p:cNvPr>
          <p:cNvSpPr txBox="1"/>
          <p:nvPr/>
        </p:nvSpPr>
        <p:spPr>
          <a:xfrm>
            <a:off x="7277878" y="4991878"/>
            <a:ext cx="2911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</a:t>
            </a:r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document</a:t>
            </a:r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Teams</a:t>
            </a:r>
          </a:p>
        </p:txBody>
      </p:sp>
    </p:spTree>
    <p:extLst>
      <p:ext uri="{BB962C8B-B14F-4D97-AF65-F5344CB8AC3E}">
        <p14:creationId xmlns:p14="http://schemas.microsoft.com/office/powerpoint/2010/main" val="672094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30B96AA2-6041-4441-867E-D10BEEF23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13C45-A0A5-ED80-DFBD-663634C7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19072"/>
            <a:ext cx="5143500" cy="20273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End of month Reflection Report and Success Story</a:t>
            </a:r>
          </a:p>
        </p:txBody>
      </p:sp>
      <p:pic>
        <p:nvPicPr>
          <p:cNvPr id="30" name="Graphic 6" descr="Questions">
            <a:extLst>
              <a:ext uri="{FF2B5EF4-FFF2-40B4-BE49-F238E27FC236}">
                <a16:creationId xmlns:a16="http://schemas.microsoft.com/office/drawing/2014/main" id="{9A192D05-B28E-842A-67AE-711C18C51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1404" y="1820333"/>
            <a:ext cx="3217333" cy="3217333"/>
          </a:xfrm>
          <a:prstGeom prst="rect">
            <a:avLst/>
          </a:pr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2899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DE1B1-D68E-6EDF-98AF-778BBED3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54" y="599360"/>
            <a:ext cx="9626891" cy="565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6C5CF-2CB2-44AF-7092-0598FADAD868}"/>
              </a:ext>
            </a:extLst>
          </p:cNvPr>
          <p:cNvSpPr txBox="1"/>
          <p:nvPr/>
        </p:nvSpPr>
        <p:spPr>
          <a:xfrm>
            <a:off x="3145536" y="230028"/>
            <a:ext cx="403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EXCEL File  Document 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BAF91-B0DB-8E00-C995-8875BC405909}"/>
              </a:ext>
            </a:extLst>
          </p:cNvPr>
          <p:cNvSpPr txBox="1"/>
          <p:nvPr/>
        </p:nvSpPr>
        <p:spPr>
          <a:xfrm>
            <a:off x="535710" y="4195618"/>
            <a:ext cx="1112058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CA" sz="1600">
                <a:latin typeface="Arial" panose="020B0604020202020204" pitchFamily="34" charset="0"/>
                <a:cs typeface="Arial" panose="020B0604020202020204" pitchFamily="34" charset="0"/>
              </a:rPr>
              <a:t>Each level is divided by themes, topics , language strand outcomes, language concepts, lesson plan ideas. There are a total of 11 themes and 33 modules for CLB 1 to 4 and 8 themes and 24 modules for Literacy. Choose from these to help you plan your semester course. 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B895A9-7B93-7116-C527-FA7B581BED5E}"/>
              </a:ext>
            </a:extLst>
          </p:cNvPr>
          <p:cNvSpPr/>
          <p:nvPr/>
        </p:nvSpPr>
        <p:spPr>
          <a:xfrm>
            <a:off x="1133473" y="5588000"/>
            <a:ext cx="5156491" cy="80889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087B0596-890B-17A6-4C9A-B91C8FD69C88}"/>
              </a:ext>
            </a:extLst>
          </p:cNvPr>
          <p:cNvSpPr txBox="1"/>
          <p:nvPr/>
        </p:nvSpPr>
        <p:spPr>
          <a:xfrm>
            <a:off x="7183953" y="230028"/>
            <a:ext cx="321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document on Teams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186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4A669-9929-75D5-CC66-CEC5BA1D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4" y="254822"/>
            <a:ext cx="5111437" cy="644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F24B6-43AD-6213-E64E-5AD3201CD76E}"/>
              </a:ext>
            </a:extLst>
          </p:cNvPr>
          <p:cNvSpPr txBox="1"/>
          <p:nvPr/>
        </p:nvSpPr>
        <p:spPr>
          <a:xfrm>
            <a:off x="610315" y="625318"/>
            <a:ext cx="46109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Monthly – End of the Month Reflection</a:t>
            </a:r>
          </a:p>
          <a:p>
            <a:pPr lvl="0" algn="ctr">
              <a:lnSpc>
                <a:spcPct val="10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Fill out the monthly report 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worked,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didn't work,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student challenges,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teacher challenges.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One success story 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small steps in progress are successes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7B3A51-F03C-3C0E-E07C-A40954AD1958}"/>
              </a:ext>
            </a:extLst>
          </p:cNvPr>
          <p:cNvSpPr txBox="1"/>
          <p:nvPr/>
        </p:nvSpPr>
        <p:spPr>
          <a:xfrm>
            <a:off x="1181336" y="5391414"/>
            <a:ext cx="31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 to document on Teams</a:t>
            </a:r>
            <a:endParaRPr lang="en-CA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89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66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0" name="Freeform: Shape 6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6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6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7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4" name="Rectangle 72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08B1B733-2B05-89DC-E621-7B76FC5C7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32" b="1213"/>
          <a:stretch/>
        </p:blipFill>
        <p:spPr>
          <a:xfrm>
            <a:off x="21" y="-8786"/>
            <a:ext cx="12191979" cy="6857989"/>
          </a:xfrm>
          <a:prstGeom prst="rect">
            <a:avLst/>
          </a:prstGeom>
        </p:spPr>
      </p:pic>
      <p:sp>
        <p:nvSpPr>
          <p:cNvPr id="85" name="Rectangle 7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75F24-2B1D-9DBA-D090-6FBF80B3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891" y="112136"/>
            <a:ext cx="9075592" cy="10385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Lesson Plan to Assessment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D99C2-D236-92FB-0E24-0630E8D2E761}"/>
              </a:ext>
            </a:extLst>
          </p:cNvPr>
          <p:cNvSpPr txBox="1"/>
          <p:nvPr/>
        </p:nvSpPr>
        <p:spPr>
          <a:xfrm>
            <a:off x="3686174" y="4185157"/>
            <a:ext cx="5153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Rubrics and Artefacts for PBLA requirements</a:t>
            </a:r>
            <a:endParaRPr lang="en-C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graphicFrame>
        <p:nvGraphicFramePr>
          <p:cNvPr id="51" name="TextBox 8">
            <a:extLst>
              <a:ext uri="{FF2B5EF4-FFF2-40B4-BE49-F238E27FC236}">
                <a16:creationId xmlns:a16="http://schemas.microsoft.com/office/drawing/2014/main" id="{92CB596E-D25D-3106-5B7E-F6A8C1E4C3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6089856"/>
              </p:ext>
            </p:extLst>
          </p:nvPr>
        </p:nvGraphicFramePr>
        <p:xfrm>
          <a:off x="721552" y="339118"/>
          <a:ext cx="10288570" cy="6313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3781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TextBox 8">
            <a:extLst>
              <a:ext uri="{FF2B5EF4-FFF2-40B4-BE49-F238E27FC236}">
                <a16:creationId xmlns:a16="http://schemas.microsoft.com/office/drawing/2014/main" id="{D5C81662-0312-F0E3-98D8-0FA57DF3E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20449"/>
              </p:ext>
            </p:extLst>
          </p:nvPr>
        </p:nvGraphicFramePr>
        <p:xfrm>
          <a:off x="237347" y="195942"/>
          <a:ext cx="11717305" cy="666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5354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TextBox 8">
            <a:extLst>
              <a:ext uri="{FF2B5EF4-FFF2-40B4-BE49-F238E27FC236}">
                <a16:creationId xmlns:a16="http://schemas.microsoft.com/office/drawing/2014/main" id="{D5C81662-0312-F0E3-98D8-0FA57DF3E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735887"/>
              </p:ext>
            </p:extLst>
          </p:nvPr>
        </p:nvGraphicFramePr>
        <p:xfrm>
          <a:off x="1257982" y="961053"/>
          <a:ext cx="4331056" cy="2467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F5C4963-8BDC-07C8-DDC0-CBB387C0A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177817"/>
              </p:ext>
            </p:extLst>
          </p:nvPr>
        </p:nvGraphicFramePr>
        <p:xfrm>
          <a:off x="438539" y="3222631"/>
          <a:ext cx="11485983" cy="32123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40626">
                  <a:extLst>
                    <a:ext uri="{9D8B030D-6E8A-4147-A177-3AD203B41FA5}">
                      <a16:colId xmlns:a16="http://schemas.microsoft.com/office/drawing/2014/main" val="1107150015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1019609895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248236903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1981974608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3722078884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1677592043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337192143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228699217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1902899057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2231724073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697812031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1862028285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1291115084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3160433717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1199824023"/>
                    </a:ext>
                  </a:extLst>
                </a:gridCol>
                <a:gridCol w="620312">
                  <a:extLst>
                    <a:ext uri="{9D8B030D-6E8A-4147-A177-3AD203B41FA5}">
                      <a16:colId xmlns:a16="http://schemas.microsoft.com/office/drawing/2014/main" val="1667976609"/>
                    </a:ext>
                  </a:extLst>
                </a:gridCol>
                <a:gridCol w="940677">
                  <a:extLst>
                    <a:ext uri="{9D8B030D-6E8A-4147-A177-3AD203B41FA5}">
                      <a16:colId xmlns:a16="http://schemas.microsoft.com/office/drawing/2014/main" val="390193400"/>
                    </a:ext>
                  </a:extLst>
                </a:gridCol>
              </a:tblGrid>
              <a:tr h="472291">
                <a:tc>
                  <a:txBody>
                    <a:bodyPr/>
                    <a:lstStyle/>
                    <a:p>
                      <a:r>
                        <a:rPr lang="en-CA"/>
                        <a:t>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394066"/>
                  </a:ext>
                </a:extLst>
              </a:tr>
              <a:tr h="391439">
                <a:tc>
                  <a:txBody>
                    <a:bodyPr/>
                    <a:lstStyle/>
                    <a:p>
                      <a:r>
                        <a:rPr lang="en-CA"/>
                        <a:t>Speaking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0000"/>
                          </a:solidFill>
                        </a:rPr>
                        <a:t>Language  assessment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x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0000"/>
                          </a:solidFill>
                        </a:rPr>
                        <a:t>Needs Assessment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0000"/>
                          </a:solidFill>
                        </a:rPr>
                        <a:t>Midsemester Conference</a:t>
                      </a:r>
                      <a:r>
                        <a:rPr lang="en-CA" sz="1600" b="1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0000"/>
                          </a:solidFill>
                        </a:rPr>
                        <a:t>End of Semester Conference</a:t>
                      </a:r>
                    </a:p>
                  </a:txBody>
                  <a:tcPr vert="wordArtVert"/>
                </a:tc>
                <a:extLst>
                  <a:ext uri="{0D108BD9-81ED-4DB2-BD59-A6C34878D82A}">
                    <a16:rowId xmlns:a16="http://schemas.microsoft.com/office/drawing/2014/main" val="4228426618"/>
                  </a:ext>
                </a:extLst>
              </a:tr>
              <a:tr h="391439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135297"/>
                  </a:ext>
                </a:extLst>
              </a:tr>
              <a:tr h="391439">
                <a:tc>
                  <a:txBody>
                    <a:bodyPr/>
                    <a:lstStyle/>
                    <a:p>
                      <a:r>
                        <a:rPr lang="en-CA"/>
                        <a:t>Listening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93983"/>
                  </a:ext>
                </a:extLst>
              </a:tr>
              <a:tr h="391439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590479"/>
                  </a:ext>
                </a:extLst>
              </a:tr>
              <a:tr h="391439">
                <a:tc>
                  <a:txBody>
                    <a:bodyPr/>
                    <a:lstStyle/>
                    <a:p>
                      <a:r>
                        <a:rPr lang="en-CA"/>
                        <a:t>Reading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667440"/>
                  </a:ext>
                </a:extLst>
              </a:tr>
              <a:tr h="391439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911671"/>
                  </a:ext>
                </a:extLst>
              </a:tr>
              <a:tr h="391439">
                <a:tc>
                  <a:txBody>
                    <a:bodyPr/>
                    <a:lstStyle/>
                    <a:p>
                      <a:r>
                        <a:rPr lang="en-CA"/>
                        <a:t>Writing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x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88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901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TextBox 8">
            <a:extLst>
              <a:ext uri="{FF2B5EF4-FFF2-40B4-BE49-F238E27FC236}">
                <a16:creationId xmlns:a16="http://schemas.microsoft.com/office/drawing/2014/main" id="{D5C81662-0312-F0E3-98D8-0FA57DF3E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9036213"/>
              </p:ext>
            </p:extLst>
          </p:nvPr>
        </p:nvGraphicFramePr>
        <p:xfrm>
          <a:off x="195944" y="384748"/>
          <a:ext cx="4758611" cy="2470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91C7479-E24E-1239-0531-FCBAA5DF7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9245" y="587359"/>
            <a:ext cx="6181730" cy="597175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4EDEAA0-69C2-B9C8-AED4-A33DAF1A1ABE}"/>
              </a:ext>
            </a:extLst>
          </p:cNvPr>
          <p:cNvSpPr/>
          <p:nvPr/>
        </p:nvSpPr>
        <p:spPr>
          <a:xfrm>
            <a:off x="4710421" y="5029199"/>
            <a:ext cx="6699379" cy="9237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51495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21" y="-13839"/>
            <a:ext cx="12191979" cy="685798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TextBox 8">
            <a:extLst>
              <a:ext uri="{FF2B5EF4-FFF2-40B4-BE49-F238E27FC236}">
                <a16:creationId xmlns:a16="http://schemas.microsoft.com/office/drawing/2014/main" id="{D5C81662-0312-F0E3-98D8-0FA57DF3E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834249"/>
              </p:ext>
            </p:extLst>
          </p:nvPr>
        </p:nvGraphicFramePr>
        <p:xfrm>
          <a:off x="237347" y="195943"/>
          <a:ext cx="3662849" cy="1819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62A2925-FA17-4EC2-B93A-E46371193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412" y="2126951"/>
            <a:ext cx="5379563" cy="3604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EB4330B-5FE8-CC81-6B16-BDD045F592EB}"/>
              </a:ext>
            </a:extLst>
          </p:cNvPr>
          <p:cNvSpPr/>
          <p:nvPr/>
        </p:nvSpPr>
        <p:spPr>
          <a:xfrm>
            <a:off x="790575" y="5099710"/>
            <a:ext cx="3533772" cy="4110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6717A8-0A99-7C18-74C3-8DB7475F270E}"/>
              </a:ext>
            </a:extLst>
          </p:cNvPr>
          <p:cNvSpPr/>
          <p:nvPr/>
        </p:nvSpPr>
        <p:spPr>
          <a:xfrm>
            <a:off x="790575" y="3104087"/>
            <a:ext cx="4817124" cy="178052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94E30-F3C6-1B97-0225-EA47B485A8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62" t="2626" r="6619" b="11366"/>
          <a:stretch/>
        </p:blipFill>
        <p:spPr>
          <a:xfrm>
            <a:off x="6283657" y="96904"/>
            <a:ext cx="4689142" cy="5208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0A4AE-9699-E454-384D-4B2F0A2F9FE2}"/>
              </a:ext>
            </a:extLst>
          </p:cNvPr>
          <p:cNvSpPr/>
          <p:nvPr/>
        </p:nvSpPr>
        <p:spPr>
          <a:xfrm>
            <a:off x="6388408" y="3461925"/>
            <a:ext cx="2043768" cy="1637785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CB98EF-4CD6-5745-1108-0E52A03BCECC}"/>
              </a:ext>
            </a:extLst>
          </p:cNvPr>
          <p:cNvSpPr/>
          <p:nvPr/>
        </p:nvSpPr>
        <p:spPr>
          <a:xfrm>
            <a:off x="6474570" y="2125245"/>
            <a:ext cx="3051110" cy="419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3ED2CA-A238-C34B-7F69-828336E5D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9178" y="5050654"/>
            <a:ext cx="4128849" cy="1557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DDE4FE-02F6-1F8F-49D0-CDDA74ABB355}"/>
              </a:ext>
            </a:extLst>
          </p:cNvPr>
          <p:cNvSpPr txBox="1"/>
          <p:nvPr/>
        </p:nvSpPr>
        <p:spPr>
          <a:xfrm>
            <a:off x="9991326" y="5577217"/>
            <a:ext cx="1744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document on Teams</a:t>
            </a:r>
            <a:endParaRPr lang="en-CA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45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TextBox 8">
            <a:extLst>
              <a:ext uri="{FF2B5EF4-FFF2-40B4-BE49-F238E27FC236}">
                <a16:creationId xmlns:a16="http://schemas.microsoft.com/office/drawing/2014/main" id="{D5C81662-0312-F0E3-98D8-0FA57DF3E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131259"/>
              </p:ext>
            </p:extLst>
          </p:nvPr>
        </p:nvGraphicFramePr>
        <p:xfrm>
          <a:off x="-261258" y="445465"/>
          <a:ext cx="3250913" cy="189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29A8520-CFF1-8CAE-5125-071508724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0826" y="574926"/>
            <a:ext cx="7238060" cy="5492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DB8142-DAC5-83DA-553F-783FE5F12B11}"/>
              </a:ext>
            </a:extLst>
          </p:cNvPr>
          <p:cNvSpPr txBox="1"/>
          <p:nvPr/>
        </p:nvSpPr>
        <p:spPr>
          <a:xfrm>
            <a:off x="310896" y="3778898"/>
            <a:ext cx="300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document on Teams</a:t>
            </a:r>
            <a:endParaRPr lang="en-CA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73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21" y="-65086"/>
            <a:ext cx="12191979" cy="685798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TextBox 8">
            <a:extLst>
              <a:ext uri="{FF2B5EF4-FFF2-40B4-BE49-F238E27FC236}">
                <a16:creationId xmlns:a16="http://schemas.microsoft.com/office/drawing/2014/main" id="{D5C81662-0312-F0E3-98D8-0FA57DF3E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724205"/>
              </p:ext>
            </p:extLst>
          </p:nvPr>
        </p:nvGraphicFramePr>
        <p:xfrm>
          <a:off x="186612" y="373223"/>
          <a:ext cx="2516600" cy="2160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863F02E-AEE1-9150-938B-864F586E24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962" t="2626" r="6619" b="11366"/>
          <a:stretch/>
        </p:blipFill>
        <p:spPr>
          <a:xfrm>
            <a:off x="2889803" y="1084881"/>
            <a:ext cx="4631001" cy="5579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8DAEE80-2673-3126-031E-FEE0025A822B}"/>
              </a:ext>
            </a:extLst>
          </p:cNvPr>
          <p:cNvSpPr/>
          <p:nvPr/>
        </p:nvSpPr>
        <p:spPr>
          <a:xfrm>
            <a:off x="6404625" y="5743169"/>
            <a:ext cx="923731" cy="8784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85F57-B7D4-6ED1-5D30-68834FBE2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768" y="236382"/>
            <a:ext cx="4631001" cy="5827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0AABE24-DB06-376A-E790-EC52DAD8FD58}"/>
              </a:ext>
            </a:extLst>
          </p:cNvPr>
          <p:cNvSpPr/>
          <p:nvPr/>
        </p:nvSpPr>
        <p:spPr>
          <a:xfrm>
            <a:off x="7821979" y="1084881"/>
            <a:ext cx="771831" cy="6819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28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TextBox 8">
            <a:extLst>
              <a:ext uri="{FF2B5EF4-FFF2-40B4-BE49-F238E27FC236}">
                <a16:creationId xmlns:a16="http://schemas.microsoft.com/office/drawing/2014/main" id="{D5C81662-0312-F0E3-98D8-0FA57DF3E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7593456"/>
              </p:ext>
            </p:extLst>
          </p:nvPr>
        </p:nvGraphicFramePr>
        <p:xfrm>
          <a:off x="270588" y="482787"/>
          <a:ext cx="2817844" cy="1819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0E7C90F-5774-8C3D-A701-E03CBD426B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758" y="318380"/>
            <a:ext cx="5916503" cy="6221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C5AEAA-AEA5-F809-E6EF-9040ED0E3C8A}"/>
              </a:ext>
            </a:extLst>
          </p:cNvPr>
          <p:cNvSpPr txBox="1"/>
          <p:nvPr/>
        </p:nvSpPr>
        <p:spPr>
          <a:xfrm>
            <a:off x="1073020" y="3592286"/>
            <a:ext cx="315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document on Teams</a:t>
            </a:r>
            <a:endParaRPr lang="en-CA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5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BA0ED-95AF-A730-6669-9C58E8D0A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47" y="840921"/>
            <a:ext cx="10238932" cy="5733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157B47-4F4A-AF0E-2FBA-8A345C163584}"/>
              </a:ext>
            </a:extLst>
          </p:cNvPr>
          <p:cNvSpPr txBox="1"/>
          <p:nvPr/>
        </p:nvSpPr>
        <p:spPr>
          <a:xfrm>
            <a:off x="563336" y="201617"/>
            <a:ext cx="10140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WORD File for each level – (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 to document on Teams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level is divided by themes, topics , language strand outcomes, language concepts, lesson plan ideas 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3A5032-5933-6AF8-E476-13CD16B8E0EE}"/>
              </a:ext>
            </a:extLst>
          </p:cNvPr>
          <p:cNvCxnSpPr>
            <a:cxnSpLocks/>
          </p:cNvCxnSpPr>
          <p:nvPr/>
        </p:nvCxnSpPr>
        <p:spPr>
          <a:xfrm flipH="1">
            <a:off x="2155371" y="840921"/>
            <a:ext cx="1240972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CA5A85-6A7D-D26E-B27B-1C471D68F7F6}"/>
              </a:ext>
            </a:extLst>
          </p:cNvPr>
          <p:cNvCxnSpPr>
            <a:cxnSpLocks/>
          </p:cNvCxnSpPr>
          <p:nvPr/>
        </p:nvCxnSpPr>
        <p:spPr>
          <a:xfrm flipH="1">
            <a:off x="4916040" y="835896"/>
            <a:ext cx="389623" cy="4847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3A71EF-D35E-35AD-497D-D88E062C93B0}"/>
              </a:ext>
            </a:extLst>
          </p:cNvPr>
          <p:cNvCxnSpPr>
            <a:cxnSpLocks/>
          </p:cNvCxnSpPr>
          <p:nvPr/>
        </p:nvCxnSpPr>
        <p:spPr>
          <a:xfrm>
            <a:off x="7720251" y="796062"/>
            <a:ext cx="0" cy="4674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E75FCC-CFC5-AB7C-51D3-2BA95A8F8CD5}"/>
              </a:ext>
            </a:extLst>
          </p:cNvPr>
          <p:cNvCxnSpPr>
            <a:cxnSpLocks/>
          </p:cNvCxnSpPr>
          <p:nvPr/>
        </p:nvCxnSpPr>
        <p:spPr>
          <a:xfrm>
            <a:off x="9341084" y="796062"/>
            <a:ext cx="0" cy="502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705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structure">
            <a:extLst>
              <a:ext uri="{FF2B5EF4-FFF2-40B4-BE49-F238E27FC236}">
                <a16:creationId xmlns:a16="http://schemas.microsoft.com/office/drawing/2014/main" id="{2D119467-4704-2D53-AC23-4E4732B9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43"/>
          <a:stretch/>
        </p:blipFill>
        <p:spPr>
          <a:xfrm>
            <a:off x="21" y="72333"/>
            <a:ext cx="12191979" cy="6801996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TextBox 8">
            <a:extLst>
              <a:ext uri="{FF2B5EF4-FFF2-40B4-BE49-F238E27FC236}">
                <a16:creationId xmlns:a16="http://schemas.microsoft.com/office/drawing/2014/main" id="{D5C81662-0312-F0E3-98D8-0FA57DF3E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0314031"/>
              </p:ext>
            </p:extLst>
          </p:nvPr>
        </p:nvGraphicFramePr>
        <p:xfrm>
          <a:off x="237348" y="195942"/>
          <a:ext cx="3453258" cy="182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E12EED5-773D-181D-671E-E1206E5E7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5630" y="660240"/>
            <a:ext cx="4810787" cy="5756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575F2-4366-95E5-D40A-27BC3989733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9377" y="440949"/>
            <a:ext cx="4902018" cy="6211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D787A0-7163-30B1-C6A8-60ACF7750A39}"/>
              </a:ext>
            </a:extLst>
          </p:cNvPr>
          <p:cNvSpPr txBox="1"/>
          <p:nvPr/>
        </p:nvSpPr>
        <p:spPr>
          <a:xfrm>
            <a:off x="765110" y="2593909"/>
            <a:ext cx="2621902" cy="147732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these two documents to review progress and placement with your student.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1C44FB-FF66-4A18-0C44-4000882B2CF9}"/>
              </a:ext>
            </a:extLst>
          </p:cNvPr>
          <p:cNvSpPr txBox="1"/>
          <p:nvPr/>
        </p:nvSpPr>
        <p:spPr>
          <a:xfrm>
            <a:off x="415583" y="4935894"/>
            <a:ext cx="304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document on Teams</a:t>
            </a:r>
            <a:endParaRPr lang="en-CA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09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0">
            <a:extLst>
              <a:ext uri="{FF2B5EF4-FFF2-40B4-BE49-F238E27FC236}">
                <a16:creationId xmlns:a16="http://schemas.microsoft.com/office/drawing/2014/main" id="{0DDE6E15-B9F8-4CB2-A187-BF4677CD2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2">
            <a:extLst>
              <a:ext uri="{FF2B5EF4-FFF2-40B4-BE49-F238E27FC236}">
                <a16:creationId xmlns:a16="http://schemas.microsoft.com/office/drawing/2014/main" id="{8AB24AE8-47D1-4B73-AC10-89DF27064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735" y="391617"/>
            <a:ext cx="5468531" cy="6457179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9526"/>
              <a:gd name="connsiteY0" fmla="*/ 2414306 h 2414306"/>
              <a:gd name="connsiteX1" fmla="*/ 0 w 2649526"/>
              <a:gd name="connsiteY1" fmla="*/ 822042 h 2414306"/>
              <a:gd name="connsiteX2" fmla="*/ 345405 w 2649526"/>
              <a:gd name="connsiteY2" fmla="*/ 354733 h 2414306"/>
              <a:gd name="connsiteX3" fmla="*/ 1181815 w 2649526"/>
              <a:gd name="connsiteY3" fmla="*/ 88701 h 2414306"/>
              <a:gd name="connsiteX4" fmla="*/ 1324529 w 2649526"/>
              <a:gd name="connsiteY4" fmla="*/ 0 h 2414306"/>
              <a:gd name="connsiteX5" fmla="*/ 1455933 w 2649526"/>
              <a:gd name="connsiteY5" fmla="*/ 80922 h 2414306"/>
              <a:gd name="connsiteX6" fmla="*/ 2299319 w 2649526"/>
              <a:gd name="connsiteY6" fmla="*/ 354733 h 2414306"/>
              <a:gd name="connsiteX7" fmla="*/ 2644724 w 2649526"/>
              <a:gd name="connsiteY7" fmla="*/ 822042 h 2414306"/>
              <a:gd name="connsiteX8" fmla="*/ 2644724 w 2649526"/>
              <a:gd name="connsiteY8" fmla="*/ 2414306 h 2414306"/>
              <a:gd name="connsiteX9" fmla="*/ 2649526 w 2649526"/>
              <a:gd name="connsiteY9" fmla="*/ 2024763 h 2414306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8" fmla="*/ 2644724 w 2644724"/>
              <a:gd name="connsiteY8" fmla="*/ 2414306 h 2414306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8" fmla="*/ 2644724 w 2644724"/>
              <a:gd name="connsiteY8" fmla="*/ 2024737 h 2414306"/>
              <a:gd name="connsiteX0" fmla="*/ 0 w 2644724"/>
              <a:gd name="connsiteY0" fmla="*/ 2024737 h 2024737"/>
              <a:gd name="connsiteX1" fmla="*/ 0 w 2644724"/>
              <a:gd name="connsiteY1" fmla="*/ 822042 h 2024737"/>
              <a:gd name="connsiteX2" fmla="*/ 345405 w 2644724"/>
              <a:gd name="connsiteY2" fmla="*/ 354733 h 2024737"/>
              <a:gd name="connsiteX3" fmla="*/ 1181815 w 2644724"/>
              <a:gd name="connsiteY3" fmla="*/ 88701 h 2024737"/>
              <a:gd name="connsiteX4" fmla="*/ 1324529 w 2644724"/>
              <a:gd name="connsiteY4" fmla="*/ 0 h 2024737"/>
              <a:gd name="connsiteX5" fmla="*/ 1455933 w 2644724"/>
              <a:gd name="connsiteY5" fmla="*/ 80922 h 2024737"/>
              <a:gd name="connsiteX6" fmla="*/ 2299319 w 2644724"/>
              <a:gd name="connsiteY6" fmla="*/ 354733 h 2024737"/>
              <a:gd name="connsiteX7" fmla="*/ 2644724 w 2644724"/>
              <a:gd name="connsiteY7" fmla="*/ 822042 h 2024737"/>
              <a:gd name="connsiteX8" fmla="*/ 2644724 w 2644724"/>
              <a:gd name="connsiteY8" fmla="*/ 2024737 h 202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4724" h="2024737">
                <a:moveTo>
                  <a:pt x="0" y="2024737"/>
                </a:moveTo>
                <a:lnTo>
                  <a:pt x="0" y="822042"/>
                </a:lnTo>
                <a:cubicBezTo>
                  <a:pt x="0" y="580785"/>
                  <a:pt x="107938" y="460028"/>
                  <a:pt x="345405" y="354733"/>
                </a:cubicBezTo>
                <a:cubicBezTo>
                  <a:pt x="592364" y="264002"/>
                  <a:pt x="894152" y="229668"/>
                  <a:pt x="1181815" y="88701"/>
                </a:cubicBezTo>
                <a:lnTo>
                  <a:pt x="1324529" y="0"/>
                </a:lnTo>
                <a:lnTo>
                  <a:pt x="1455933" y="80922"/>
                </a:lnTo>
                <a:cubicBezTo>
                  <a:pt x="1743596" y="221889"/>
                  <a:pt x="2052361" y="264002"/>
                  <a:pt x="2299319" y="354733"/>
                </a:cubicBezTo>
                <a:cubicBezTo>
                  <a:pt x="2536786" y="460028"/>
                  <a:pt x="2644724" y="580785"/>
                  <a:pt x="2644724" y="822042"/>
                </a:cubicBezTo>
                <a:lnTo>
                  <a:pt x="2644724" y="2024737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9B7C4-B498-E241-F20B-8DFD87A2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08784"/>
            <a:ext cx="10287000" cy="1028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of Planning, Delivery, Reporting </a:t>
            </a:r>
            <a:br>
              <a:rPr lang="en-US" sz="28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Assessment Steps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63CA2110-E782-0792-F121-36AF2518A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355281"/>
              </p:ext>
            </p:extLst>
          </p:nvPr>
        </p:nvGraphicFramePr>
        <p:xfrm>
          <a:off x="665120" y="1454273"/>
          <a:ext cx="10972799" cy="4911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7990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D55-BD4D-E1F2-908B-9A09E050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405" y="622550"/>
            <a:ext cx="9076329" cy="1064277"/>
          </a:xfrm>
        </p:spPr>
        <p:txBody>
          <a:bodyPr>
            <a:normAutofit/>
          </a:bodyPr>
          <a:lstStyle/>
          <a:p>
            <a:pPr algn="ctr"/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Teams Document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8068C-21E1-2356-13C7-D3D56D3C2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69"/>
          <a:stretch/>
        </p:blipFill>
        <p:spPr>
          <a:xfrm>
            <a:off x="406415" y="1840399"/>
            <a:ext cx="5266597" cy="3783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BB222B-F946-2CA6-50A8-3463D2829BD0}"/>
              </a:ext>
            </a:extLst>
          </p:cNvPr>
          <p:cNvSpPr/>
          <p:nvPr/>
        </p:nvSpPr>
        <p:spPr>
          <a:xfrm>
            <a:off x="667672" y="1998269"/>
            <a:ext cx="1926238" cy="156602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3679CB-5993-770A-5F13-7F4E916AD6A3}"/>
              </a:ext>
            </a:extLst>
          </p:cNvPr>
          <p:cNvSpPr/>
          <p:nvPr/>
        </p:nvSpPr>
        <p:spPr>
          <a:xfrm>
            <a:off x="2590586" y="3399201"/>
            <a:ext cx="2248677" cy="33590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FBF0BF-D075-21A5-1FB4-EA0D4F72D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69" y="2509258"/>
            <a:ext cx="5689585" cy="3783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5BA98B8-4C2D-E49B-6F89-6CEF76211CF7}"/>
              </a:ext>
            </a:extLst>
          </p:cNvPr>
          <p:cNvSpPr/>
          <p:nvPr/>
        </p:nvSpPr>
        <p:spPr>
          <a:xfrm>
            <a:off x="8102376" y="5557284"/>
            <a:ext cx="3131975" cy="33590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874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6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38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6D270-D0F8-47B9-8DE2-FBE465C0E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387" y="3211926"/>
            <a:ext cx="3149221" cy="1785832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Sample Course Plan for CLB 1 – One theme/One module</a:t>
            </a:r>
            <a:b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96E98-544E-C864-8FF7-6AFE13AD6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4512" y="2013796"/>
            <a:ext cx="2906973" cy="948601"/>
          </a:xfrm>
        </p:spPr>
        <p:txBody>
          <a:bodyPr anchor="t">
            <a:normAutofit fontScale="850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course plan development</a:t>
            </a:r>
          </a:p>
        </p:txBody>
      </p:sp>
      <p:sp>
        <p:nvSpPr>
          <p:cNvPr id="45" name="Freeform: Shape 40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" name="Picture 21" descr="Person writing on a notepad">
            <a:extLst>
              <a:ext uri="{FF2B5EF4-FFF2-40B4-BE49-F238E27FC236}">
                <a16:creationId xmlns:a16="http://schemas.microsoft.com/office/drawing/2014/main" id="{9641DE40-9751-D88C-7D55-6FCA29178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7" b="15845"/>
          <a:stretch/>
        </p:blipFill>
        <p:spPr>
          <a:xfrm>
            <a:off x="6075003" y="1863749"/>
            <a:ext cx="5571565" cy="31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2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CAEF8-4081-1B3D-C6E2-2602EEB74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4" r="3069"/>
          <a:stretch/>
        </p:blipFill>
        <p:spPr>
          <a:xfrm>
            <a:off x="1287624" y="336230"/>
            <a:ext cx="9302622" cy="6185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4AAA7-DF88-CCFD-A2EF-C02B58A8F542}"/>
              </a:ext>
            </a:extLst>
          </p:cNvPr>
          <p:cNvSpPr txBox="1"/>
          <p:nvPr/>
        </p:nvSpPr>
        <p:spPr>
          <a:xfrm>
            <a:off x="7315198" y="561783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document on Teams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0170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A7E65-CE76-8E5A-0E3D-B5D5E414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86" y="280174"/>
            <a:ext cx="9331637" cy="6284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442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4A70E-3CD7-A8E1-4600-098C7235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1424766"/>
            <a:ext cx="9388654" cy="400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5131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30B96AA2-6041-4441-867E-D10BEEF23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13C45-A0A5-ED80-DFBD-663634C7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5037"/>
            <a:ext cx="5143500" cy="25413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How do you use the framework document to develop your Course Plan?</a:t>
            </a:r>
          </a:p>
        </p:txBody>
      </p:sp>
      <p:pic>
        <p:nvPicPr>
          <p:cNvPr id="30" name="Graphic 6" descr="Questions">
            <a:extLst>
              <a:ext uri="{FF2B5EF4-FFF2-40B4-BE49-F238E27FC236}">
                <a16:creationId xmlns:a16="http://schemas.microsoft.com/office/drawing/2014/main" id="{9A192D05-B28E-842A-67AE-711C18C51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1404" y="1820333"/>
            <a:ext cx="3217333" cy="3217333"/>
          </a:xfrm>
          <a:prstGeom prst="rect">
            <a:avLst/>
          </a:pr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2899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66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CAEF8-4081-1B3D-C6E2-2602EEB74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8" r="7066" b="40760"/>
          <a:stretch/>
        </p:blipFill>
        <p:spPr>
          <a:xfrm>
            <a:off x="2184030" y="198891"/>
            <a:ext cx="7823940" cy="3061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FBFD43-D311-0FA1-2214-A9AD0D408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8" t="1616" r="2129" b="26412"/>
          <a:stretch/>
        </p:blipFill>
        <p:spPr>
          <a:xfrm>
            <a:off x="2154898" y="3412836"/>
            <a:ext cx="7823940" cy="3061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E36C3B0-AFE7-8EC3-B073-AA36E87A4016}"/>
              </a:ext>
            </a:extLst>
          </p:cNvPr>
          <p:cNvSpPr/>
          <p:nvPr/>
        </p:nvSpPr>
        <p:spPr>
          <a:xfrm>
            <a:off x="6040149" y="1356247"/>
            <a:ext cx="334736" cy="277586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/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6E6891-F7F0-5539-5FE2-D726591C586F}"/>
              </a:ext>
            </a:extLst>
          </p:cNvPr>
          <p:cNvSpPr/>
          <p:nvPr/>
        </p:nvSpPr>
        <p:spPr>
          <a:xfrm>
            <a:off x="7305625" y="3385128"/>
            <a:ext cx="294787" cy="289832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BED4C02-4072-500A-21D2-418D27EABC12}"/>
              </a:ext>
            </a:extLst>
          </p:cNvPr>
          <p:cNvSpPr/>
          <p:nvPr/>
        </p:nvSpPr>
        <p:spPr>
          <a:xfrm>
            <a:off x="3918129" y="3429000"/>
            <a:ext cx="272871" cy="296121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/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4836BA-015C-1DA2-A998-788BD6A4D122}"/>
              </a:ext>
            </a:extLst>
          </p:cNvPr>
          <p:cNvSpPr/>
          <p:nvPr/>
        </p:nvSpPr>
        <p:spPr>
          <a:xfrm>
            <a:off x="9440636" y="1297312"/>
            <a:ext cx="334736" cy="336522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b="1"/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A017C2A-1B13-6120-C9A6-47E15CD33DAE}"/>
              </a:ext>
            </a:extLst>
          </p:cNvPr>
          <p:cNvSpPr/>
          <p:nvPr/>
        </p:nvSpPr>
        <p:spPr>
          <a:xfrm>
            <a:off x="7767781" y="1934688"/>
            <a:ext cx="350983" cy="3229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D24E0E-CC0B-83B7-DE9C-C4795947AC3C}"/>
              </a:ext>
            </a:extLst>
          </p:cNvPr>
          <p:cNvSpPr/>
          <p:nvPr/>
        </p:nvSpPr>
        <p:spPr>
          <a:xfrm>
            <a:off x="2366438" y="4766171"/>
            <a:ext cx="356495" cy="3321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9737655-3EE2-C83E-C09F-F6A98655DF2C}"/>
              </a:ext>
            </a:extLst>
          </p:cNvPr>
          <p:cNvSpPr/>
          <p:nvPr/>
        </p:nvSpPr>
        <p:spPr>
          <a:xfrm>
            <a:off x="4424220" y="2257604"/>
            <a:ext cx="350983" cy="322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80EF1A4-278F-47AC-986F-12CA86B75C6F}"/>
              </a:ext>
            </a:extLst>
          </p:cNvPr>
          <p:cNvSpPr/>
          <p:nvPr/>
        </p:nvSpPr>
        <p:spPr>
          <a:xfrm>
            <a:off x="3001058" y="4745236"/>
            <a:ext cx="356495" cy="353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2BF68D-27CB-2770-D16E-60F9277C978D}"/>
              </a:ext>
            </a:extLst>
          </p:cNvPr>
          <p:cNvSpPr/>
          <p:nvPr/>
        </p:nvSpPr>
        <p:spPr>
          <a:xfrm>
            <a:off x="7600413" y="2795156"/>
            <a:ext cx="334736" cy="27758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417202-51B7-0114-7ECD-E4713134029A}"/>
              </a:ext>
            </a:extLst>
          </p:cNvPr>
          <p:cNvSpPr/>
          <p:nvPr/>
        </p:nvSpPr>
        <p:spPr>
          <a:xfrm>
            <a:off x="3882369" y="5098324"/>
            <a:ext cx="356495" cy="33215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61B54-570B-4391-E5C1-6C1A9ECE9E6C}"/>
              </a:ext>
            </a:extLst>
          </p:cNvPr>
          <p:cNvSpPr txBox="1"/>
          <p:nvPr/>
        </p:nvSpPr>
        <p:spPr>
          <a:xfrm>
            <a:off x="10231004" y="1465573"/>
            <a:ext cx="180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Link to document</a:t>
            </a:r>
          </a:p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on Teams</a:t>
            </a:r>
            <a:endParaRPr lang="en-CA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F57AF-0068-011A-CC24-48321DF167DC}"/>
              </a:ext>
            </a:extLst>
          </p:cNvPr>
          <p:cNvSpPr txBox="1"/>
          <p:nvPr/>
        </p:nvSpPr>
        <p:spPr>
          <a:xfrm>
            <a:off x="10301245" y="4019722"/>
            <a:ext cx="1567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document on Teams</a:t>
            </a:r>
            <a:endParaRPr lang="en-CA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490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a071db7-0785-4c29-8b79-4b5b6eb03932"/>
  <p:tag name="TEMPPRESENTATIONFILE" val="C:\Users\mmacm\AppData\Local\Temp\tmpE77D.tmp"/>
  <p:tag name="TEMPMEDIAFILENAME" val="C:\Users\mmacm\AppData\Local\Temp\tmpE972_Video 3"/>
  <p:tag name="MEDIAFADEDURATION" val="0.2"/>
  <p:tag name="MEDIATRANSPARENCY" val="0.3"/>
  <p:tag name="MEDIACAPTIONSPROMPTED" val="False"/>
</p:tagLst>
</file>

<file path=ppt/theme/theme1.xml><?xml version="1.0" encoding="utf-8"?>
<a:theme xmlns:a="http://schemas.openxmlformats.org/drawingml/2006/main" name="Marrakesh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FE9F58B6EC724A8B02CF4262DCF557" ma:contentTypeVersion="16" ma:contentTypeDescription="Create a new document." ma:contentTypeScope="" ma:versionID="2725d82bc5bb30e7b66be3750903f859">
  <xsd:schema xmlns:xsd="http://www.w3.org/2001/XMLSchema" xmlns:xs="http://www.w3.org/2001/XMLSchema" xmlns:p="http://schemas.microsoft.com/office/2006/metadata/properties" xmlns:ns2="f3c6c1f7-b4a2-4ea6-8b31-804d8b800e80" xmlns:ns3="5fe08ba2-a1b8-4d8d-bfd0-f624f1567dc2" targetNamespace="http://schemas.microsoft.com/office/2006/metadata/properties" ma:root="true" ma:fieldsID="0663ebd6184d2d564ac0aca9a96ae7e6" ns2:_="" ns3:_="">
    <xsd:import namespace="f3c6c1f7-b4a2-4ea6-8b31-804d8b800e80"/>
    <xsd:import namespace="5fe08ba2-a1b8-4d8d-bfd0-f624f1567d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6c1f7-b4a2-4ea6-8b31-804d8b800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355b6b3-c8ce-4256-89ae-86d55e387b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e08ba2-a1b8-4d8d-bfd0-f624f1567dc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4f1b7bf-798d-41c4-a647-7a5de3bb73a8}" ma:internalName="TaxCatchAll" ma:showField="CatchAllData" ma:web="5fe08ba2-a1b8-4d8d-bfd0-f624f1567d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e08ba2-a1b8-4d8d-bfd0-f624f1567dc2" xsi:nil="true"/>
    <lcf76f155ced4ddcb4097134ff3c332f xmlns="f3c6c1f7-b4a2-4ea6-8b31-804d8b800e80">
      <Terms xmlns="http://schemas.microsoft.com/office/infopath/2007/PartnerControls"/>
    </lcf76f155ced4ddcb4097134ff3c332f>
    <SharedWithUsers xmlns="5fe08ba2-a1b8-4d8d-bfd0-f624f1567dc2">
      <UserInfo>
        <DisplayName>Elisa Sluser</DisplayName>
        <AccountId>9</AccountId>
        <AccountType/>
      </UserInfo>
      <UserInfo>
        <DisplayName>Kevin Simpson</DisplayName>
        <AccountId>16</AccountId>
        <AccountType/>
      </UserInfo>
      <UserInfo>
        <DisplayName>Justin Maier</DisplayName>
        <AccountId>12</AccountId>
        <AccountType/>
      </UserInfo>
      <UserInfo>
        <DisplayName>Toko Ishikawa</DisplayName>
        <AccountId>22</AccountId>
        <AccountType/>
      </UserInfo>
      <UserInfo>
        <DisplayName>MLA_Team Members</DisplayName>
        <AccountId>116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24EA9A-628F-4E0F-B543-E2422F7D3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c6c1f7-b4a2-4ea6-8b31-804d8b800e80"/>
    <ds:schemaRef ds:uri="5fe08ba2-a1b8-4d8d-bfd0-f624f1567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F856A6-5138-44EA-BA64-215E57B333EF}">
  <ds:schemaRefs>
    <ds:schemaRef ds:uri="5fe08ba2-a1b8-4d8d-bfd0-f624f1567dc2"/>
    <ds:schemaRef ds:uri="f3c6c1f7-b4a2-4ea6-8b31-804d8b800e8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010E2B8-540B-4195-8104-66854FF251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909</Words>
  <Application>Microsoft Office PowerPoint</Application>
  <PresentationFormat>Widescreen</PresentationFormat>
  <Paragraphs>182</Paragraphs>
  <Slides>32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Goudy Old Style</vt:lpstr>
      <vt:lpstr>Wingdings</vt:lpstr>
      <vt:lpstr>MarrakeshVTI</vt:lpstr>
      <vt:lpstr>MLA LINC CURRICULUM FRAMEWORK  Literacy to CLB 4  </vt:lpstr>
      <vt:lpstr>PowerPoint Presentation</vt:lpstr>
      <vt:lpstr>PowerPoint Presentation</vt:lpstr>
      <vt:lpstr>Sample Course Plan for CLB 1 – One theme/One module </vt:lpstr>
      <vt:lpstr>PowerPoint Presentation</vt:lpstr>
      <vt:lpstr>PowerPoint Presentation</vt:lpstr>
      <vt:lpstr>PowerPoint Presentation</vt:lpstr>
      <vt:lpstr>How do you use the framework document to develop your Course Plan?</vt:lpstr>
      <vt:lpstr>PowerPoint Presentation</vt:lpstr>
      <vt:lpstr>PowerPoint Presentation</vt:lpstr>
      <vt:lpstr>PowerPoint Presentation</vt:lpstr>
      <vt:lpstr>PowerPoint Presentation</vt:lpstr>
      <vt:lpstr>From Course Plan to Lesson Plan</vt:lpstr>
      <vt:lpstr>   TBLT (Task Based Language Training) Lesson Plan </vt:lpstr>
      <vt:lpstr>   TBLT (Task Based Language Training) Lesson Plan </vt:lpstr>
      <vt:lpstr>   TBLT (Task Based Language Training) Lesson Plan </vt:lpstr>
      <vt:lpstr>STUDENT SYLLABUS</vt:lpstr>
      <vt:lpstr>PowerPoint Presentation</vt:lpstr>
      <vt:lpstr>End of month Reflection Report and Success Story</vt:lpstr>
      <vt:lpstr>PowerPoint Presentation</vt:lpstr>
      <vt:lpstr>From Lesson Plan to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 of Planning, Delivery, Reporting  and Assessment Steps</vt:lpstr>
      <vt:lpstr>Teams Document Locations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MLA LINC CURRICULUM FRAMEWORK  Literacy to CLB 4  (under development)</dc:title>
  <dc:creator>Maria  MacMinn</dc:creator>
  <cp:lastModifiedBy>Maria MacMinn</cp:lastModifiedBy>
  <cp:revision>2</cp:revision>
  <dcterms:created xsi:type="dcterms:W3CDTF">2023-06-13T02:08:01Z</dcterms:created>
  <dcterms:modified xsi:type="dcterms:W3CDTF">2024-11-15T19:11:51Z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0x01010064FE9F58B6EC724A8B02CF4262DCF557</vt:lpwstr>
  </property>
  <property fmtid="{D5CDD505-2E9C-101B-9397-08002B2CF9AE}" pid="3" name="MediaServiceImageTags">
    <vt:lpwstr/>
  </property>
</Properties>
</file>