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47"/>
  </p:notesMasterIdLst>
  <p:sldIdLst>
    <p:sldId id="257" r:id="rId2"/>
    <p:sldId id="308" r:id="rId3"/>
    <p:sldId id="258" r:id="rId4"/>
    <p:sldId id="259" r:id="rId5"/>
    <p:sldId id="261" r:id="rId6"/>
    <p:sldId id="263" r:id="rId7"/>
    <p:sldId id="262" r:id="rId8"/>
    <p:sldId id="264" r:id="rId9"/>
    <p:sldId id="260" r:id="rId10"/>
    <p:sldId id="294" r:id="rId11"/>
    <p:sldId id="293" r:id="rId12"/>
    <p:sldId id="295" r:id="rId13"/>
    <p:sldId id="266" r:id="rId14"/>
    <p:sldId id="265" r:id="rId15"/>
    <p:sldId id="267" r:id="rId16"/>
    <p:sldId id="269" r:id="rId17"/>
    <p:sldId id="270" r:id="rId18"/>
    <p:sldId id="268" r:id="rId19"/>
    <p:sldId id="271" r:id="rId20"/>
    <p:sldId id="272" r:id="rId21"/>
    <p:sldId id="273" r:id="rId22"/>
    <p:sldId id="275" r:id="rId23"/>
    <p:sldId id="274" r:id="rId24"/>
    <p:sldId id="277" r:id="rId25"/>
    <p:sldId id="276" r:id="rId26"/>
    <p:sldId id="281" r:id="rId27"/>
    <p:sldId id="283" r:id="rId28"/>
    <p:sldId id="285" r:id="rId29"/>
    <p:sldId id="286" r:id="rId30"/>
    <p:sldId id="287" r:id="rId31"/>
    <p:sldId id="288" r:id="rId32"/>
    <p:sldId id="289" r:id="rId33"/>
    <p:sldId id="290" r:id="rId34"/>
    <p:sldId id="291" r:id="rId35"/>
    <p:sldId id="297" r:id="rId36"/>
    <p:sldId id="298" r:id="rId37"/>
    <p:sldId id="301" r:id="rId38"/>
    <p:sldId id="303" r:id="rId39"/>
    <p:sldId id="299" r:id="rId40"/>
    <p:sldId id="300" r:id="rId41"/>
    <p:sldId id="304" r:id="rId42"/>
    <p:sldId id="305" r:id="rId43"/>
    <p:sldId id="306" r:id="rId44"/>
    <p:sldId id="307" r:id="rId45"/>
    <p:sldId id="28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82F87-D131-41B8-904E-66E5ED2A1AE1}" v="122" dt="2021-09-06T10:21:37.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51" autoAdjust="0"/>
  </p:normalViewPr>
  <p:slideViewPr>
    <p:cSldViewPr snapToGrid="0">
      <p:cViewPr varScale="1">
        <p:scale>
          <a:sx n="95" d="100"/>
          <a:sy n="95"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MacMinn" userId="89bddfdaf3d73431" providerId="LiveId" clId="{69A82F87-D131-41B8-904E-66E5ED2A1AE1}"/>
    <pc:docChg chg="undo custSel modSld">
      <pc:chgData name="Maria MacMinn" userId="89bddfdaf3d73431" providerId="LiveId" clId="{69A82F87-D131-41B8-904E-66E5ED2A1AE1}" dt="2021-09-06T09:57:34.588" v="538" actId="20577"/>
      <pc:docMkLst>
        <pc:docMk/>
      </pc:docMkLst>
      <pc:sldChg chg="modSp mod">
        <pc:chgData name="Maria MacMinn" userId="89bddfdaf3d73431" providerId="LiveId" clId="{69A82F87-D131-41B8-904E-66E5ED2A1AE1}" dt="2021-09-06T09:36:10.083" v="515" actId="1076"/>
        <pc:sldMkLst>
          <pc:docMk/>
          <pc:sldMk cId="346263471" sldId="257"/>
        </pc:sldMkLst>
        <pc:spChg chg="mod">
          <ac:chgData name="Maria MacMinn" userId="89bddfdaf3d73431" providerId="LiveId" clId="{69A82F87-D131-41B8-904E-66E5ED2A1AE1}" dt="2021-09-06T09:36:10.083" v="515" actId="1076"/>
          <ac:spMkLst>
            <pc:docMk/>
            <pc:sldMk cId="346263471" sldId="257"/>
            <ac:spMk id="4" creationId="{00000000-0000-0000-0000-000000000000}"/>
          </ac:spMkLst>
        </pc:spChg>
        <pc:spChg chg="mod">
          <ac:chgData name="Maria MacMinn" userId="89bddfdaf3d73431" providerId="LiveId" clId="{69A82F87-D131-41B8-904E-66E5ED2A1AE1}" dt="2021-09-06T09:35:46.633" v="514" actId="1076"/>
          <ac:spMkLst>
            <pc:docMk/>
            <pc:sldMk cId="346263471" sldId="257"/>
            <ac:spMk id="10" creationId="{10FCE3CB-97D9-4B93-BCA0-60B417AD4923}"/>
          </ac:spMkLst>
        </pc:spChg>
        <pc:picChg chg="mod">
          <ac:chgData name="Maria MacMinn" userId="89bddfdaf3d73431" providerId="LiveId" clId="{69A82F87-D131-41B8-904E-66E5ED2A1AE1}" dt="2021-09-02T03:27:28.643" v="477"/>
          <ac:picMkLst>
            <pc:docMk/>
            <pc:sldMk cId="346263471" sldId="257"/>
            <ac:picMk id="9" creationId="{76B77E50-4783-4346-AAE4-E57748923970}"/>
          </ac:picMkLst>
        </pc:picChg>
      </pc:sldChg>
      <pc:sldChg chg="modSp mod">
        <pc:chgData name="Maria MacMinn" userId="89bddfdaf3d73431" providerId="LiveId" clId="{69A82F87-D131-41B8-904E-66E5ED2A1AE1}" dt="2021-09-06T09:37:28.801" v="532" actId="404"/>
        <pc:sldMkLst>
          <pc:docMk/>
          <pc:sldMk cId="1682187879" sldId="258"/>
        </pc:sldMkLst>
        <pc:spChg chg="mod">
          <ac:chgData name="Maria MacMinn" userId="89bddfdaf3d73431" providerId="LiveId" clId="{69A82F87-D131-41B8-904E-66E5ED2A1AE1}" dt="2021-09-06T09:36:53.869" v="521" actId="403"/>
          <ac:spMkLst>
            <pc:docMk/>
            <pc:sldMk cId="1682187879" sldId="258"/>
            <ac:spMk id="12" creationId="{00000000-0000-0000-0000-000000000000}"/>
          </ac:spMkLst>
        </pc:spChg>
        <pc:spChg chg="mod">
          <ac:chgData name="Maria MacMinn" userId="89bddfdaf3d73431" providerId="LiveId" clId="{69A82F87-D131-41B8-904E-66E5ED2A1AE1}" dt="2021-09-06T09:36:59.716" v="523" actId="403"/>
          <ac:spMkLst>
            <pc:docMk/>
            <pc:sldMk cId="1682187879" sldId="258"/>
            <ac:spMk id="14" creationId="{00000000-0000-0000-0000-000000000000}"/>
          </ac:spMkLst>
        </pc:spChg>
        <pc:graphicFrameChg chg="mod modGraphic">
          <ac:chgData name="Maria MacMinn" userId="89bddfdaf3d73431" providerId="LiveId" clId="{69A82F87-D131-41B8-904E-66E5ED2A1AE1}" dt="2021-09-06T09:37:28.801" v="532" actId="404"/>
          <ac:graphicFrameMkLst>
            <pc:docMk/>
            <pc:sldMk cId="1682187879" sldId="258"/>
            <ac:graphicFrameMk id="17" creationId="{A2F87CF9-A655-4E71-A85B-4D3AE4554594}"/>
          </ac:graphicFrameMkLst>
        </pc:graphicFrameChg>
      </pc:sldChg>
      <pc:sldChg chg="modSp mod">
        <pc:chgData name="Maria MacMinn" userId="89bddfdaf3d73431" providerId="LiveId" clId="{69A82F87-D131-41B8-904E-66E5ED2A1AE1}" dt="2021-09-06T09:39:43.703" v="537" actId="403"/>
        <pc:sldMkLst>
          <pc:docMk/>
          <pc:sldMk cId="4178262793" sldId="259"/>
        </pc:sldMkLst>
        <pc:spChg chg="mod">
          <ac:chgData name="Maria MacMinn" userId="89bddfdaf3d73431" providerId="LiveId" clId="{69A82F87-D131-41B8-904E-66E5ED2A1AE1}" dt="2021-09-06T09:39:43.703" v="537" actId="403"/>
          <ac:spMkLst>
            <pc:docMk/>
            <pc:sldMk cId="4178262793" sldId="259"/>
            <ac:spMk id="14" creationId="{00000000-0000-0000-0000-000000000000}"/>
          </ac:spMkLst>
        </pc:spChg>
        <pc:graphicFrameChg chg="mod modGraphic">
          <ac:chgData name="Maria MacMinn" userId="89bddfdaf3d73431" providerId="LiveId" clId="{69A82F87-D131-41B8-904E-66E5ED2A1AE1}" dt="2021-09-06T09:39:37.192" v="535" actId="14100"/>
          <ac:graphicFrameMkLst>
            <pc:docMk/>
            <pc:sldMk cId="4178262793" sldId="259"/>
            <ac:graphicFrameMk id="17" creationId="{42D2B23A-B3F6-4F70-AD0E-DE170B593109}"/>
          </ac:graphicFrameMkLst>
        </pc:graphicFrameChg>
      </pc:sldChg>
      <pc:sldChg chg="addSp delSp modSp mod setBg delDesignElem">
        <pc:chgData name="Maria MacMinn" userId="89bddfdaf3d73431" providerId="LiveId" clId="{69A82F87-D131-41B8-904E-66E5ED2A1AE1}" dt="2021-09-06T09:57:34.588" v="538" actId="20577"/>
        <pc:sldMkLst>
          <pc:docMk/>
          <pc:sldMk cId="1720816920" sldId="260"/>
        </pc:sldMkLst>
        <pc:spChg chg="mod">
          <ac:chgData name="Maria MacMinn" userId="89bddfdaf3d73431" providerId="LiveId" clId="{69A82F87-D131-41B8-904E-66E5ED2A1AE1}" dt="2021-09-02T03:13:11.030" v="253" actId="26606"/>
          <ac:spMkLst>
            <pc:docMk/>
            <pc:sldMk cId="1720816920" sldId="260"/>
            <ac:spMk id="12" creationId="{00000000-0000-0000-0000-000000000000}"/>
          </ac:spMkLst>
        </pc:spChg>
        <pc:spChg chg="mod">
          <ac:chgData name="Maria MacMinn" userId="89bddfdaf3d73431" providerId="LiveId" clId="{69A82F87-D131-41B8-904E-66E5ED2A1AE1}" dt="2021-09-06T09:57:34.588" v="538" actId="20577"/>
          <ac:spMkLst>
            <pc:docMk/>
            <pc:sldMk cId="1720816920" sldId="260"/>
            <ac:spMk id="15" creationId="{00000000-0000-0000-0000-000000000000}"/>
          </ac:spMkLst>
        </pc:spChg>
        <pc:spChg chg="add del">
          <ac:chgData name="Maria MacMinn" userId="89bddfdaf3d73431" providerId="LiveId" clId="{69A82F87-D131-41B8-904E-66E5ED2A1AE1}" dt="2021-09-02T03:13:11.018" v="252" actId="26606"/>
          <ac:spMkLst>
            <pc:docMk/>
            <pc:sldMk cId="1720816920" sldId="260"/>
            <ac:spMk id="21" creationId="{600B5AE2-C5CC-499C-8F2D-249888BE22C2}"/>
          </ac:spMkLst>
        </pc:spChg>
        <pc:spChg chg="add del">
          <ac:chgData name="Maria MacMinn" userId="89bddfdaf3d73431" providerId="LiveId" clId="{69A82F87-D131-41B8-904E-66E5ED2A1AE1}" dt="2021-09-02T03:13:11.018" v="252" actId="26606"/>
          <ac:spMkLst>
            <pc:docMk/>
            <pc:sldMk cId="1720816920" sldId="260"/>
            <ac:spMk id="23" creationId="{BA7A3698-B350-40E5-8475-9BCC41A089FC}"/>
          </ac:spMkLst>
        </pc:spChg>
        <pc:spChg chg="add del">
          <ac:chgData name="Maria MacMinn" userId="89bddfdaf3d73431" providerId="LiveId" clId="{69A82F87-D131-41B8-904E-66E5ED2A1AE1}" dt="2021-09-02T03:13:11.018" v="252" actId="26606"/>
          <ac:spMkLst>
            <pc:docMk/>
            <pc:sldMk cId="1720816920" sldId="260"/>
            <ac:spMk id="27" creationId="{311973C2-EB8B-452A-A698-4A252FD3AE28}"/>
          </ac:spMkLst>
        </pc:spChg>
        <pc:spChg chg="add del">
          <ac:chgData name="Maria MacMinn" userId="89bddfdaf3d73431" providerId="LiveId" clId="{69A82F87-D131-41B8-904E-66E5ED2A1AE1}" dt="2021-09-02T03:13:11.018" v="252" actId="26606"/>
          <ac:spMkLst>
            <pc:docMk/>
            <pc:sldMk cId="1720816920" sldId="260"/>
            <ac:spMk id="29" creationId="{10162E77-11AD-44A7-84EC-40C59EEFBD2E}"/>
          </ac:spMkLst>
        </pc:spChg>
        <pc:spChg chg="add del">
          <ac:chgData name="Maria MacMinn" userId="89bddfdaf3d73431" providerId="LiveId" clId="{69A82F87-D131-41B8-904E-66E5ED2A1AE1}" dt="2021-09-02T03:14:08.377" v="261"/>
          <ac:spMkLst>
            <pc:docMk/>
            <pc:sldMk cId="1720816920" sldId="260"/>
            <ac:spMk id="33" creationId="{600B5AE2-C5CC-499C-8F2D-249888BE22C2}"/>
          </ac:spMkLst>
        </pc:spChg>
        <pc:spChg chg="add del">
          <ac:chgData name="Maria MacMinn" userId="89bddfdaf3d73431" providerId="LiveId" clId="{69A82F87-D131-41B8-904E-66E5ED2A1AE1}" dt="2021-09-02T03:14:08.377" v="261"/>
          <ac:spMkLst>
            <pc:docMk/>
            <pc:sldMk cId="1720816920" sldId="260"/>
            <ac:spMk id="34" creationId="{BA7A3698-B350-40E5-8475-9BCC41A089FC}"/>
          </ac:spMkLst>
        </pc:spChg>
        <pc:spChg chg="add del">
          <ac:chgData name="Maria MacMinn" userId="89bddfdaf3d73431" providerId="LiveId" clId="{69A82F87-D131-41B8-904E-66E5ED2A1AE1}" dt="2021-09-02T03:14:08.377" v="261"/>
          <ac:spMkLst>
            <pc:docMk/>
            <pc:sldMk cId="1720816920" sldId="260"/>
            <ac:spMk id="36" creationId="{311973C2-EB8B-452A-A698-4A252FD3AE28}"/>
          </ac:spMkLst>
        </pc:spChg>
        <pc:spChg chg="add del">
          <ac:chgData name="Maria MacMinn" userId="89bddfdaf3d73431" providerId="LiveId" clId="{69A82F87-D131-41B8-904E-66E5ED2A1AE1}" dt="2021-09-02T03:14:08.377" v="261"/>
          <ac:spMkLst>
            <pc:docMk/>
            <pc:sldMk cId="1720816920" sldId="260"/>
            <ac:spMk id="37" creationId="{10162E77-11AD-44A7-84EC-40C59EEFBD2E}"/>
          </ac:spMkLst>
        </pc:spChg>
        <pc:picChg chg="add del">
          <ac:chgData name="Maria MacMinn" userId="89bddfdaf3d73431" providerId="LiveId" clId="{69A82F87-D131-41B8-904E-66E5ED2A1AE1}" dt="2021-09-02T03:13:11.018" v="252" actId="26606"/>
          <ac:picMkLst>
            <pc:docMk/>
            <pc:sldMk cId="1720816920" sldId="260"/>
            <ac:picMk id="17" creationId="{91523D27-25F8-4470-B7AB-3A9DAC3AE596}"/>
          </ac:picMkLst>
        </pc:picChg>
        <pc:picChg chg="add">
          <ac:chgData name="Maria MacMinn" userId="89bddfdaf3d73431" providerId="LiveId" clId="{69A82F87-D131-41B8-904E-66E5ED2A1AE1}" dt="2021-09-02T03:13:11.030" v="253" actId="26606"/>
          <ac:picMkLst>
            <pc:docMk/>
            <pc:sldMk cId="1720816920" sldId="260"/>
            <ac:picMk id="38" creationId="{F17F7593-9B59-4510-8A16-BFF57371E19D}"/>
          </ac:picMkLst>
        </pc:picChg>
        <pc:cxnChg chg="add del">
          <ac:chgData name="Maria MacMinn" userId="89bddfdaf3d73431" providerId="LiveId" clId="{69A82F87-D131-41B8-904E-66E5ED2A1AE1}" dt="2021-09-02T03:13:11.018" v="252" actId="26606"/>
          <ac:cxnSpMkLst>
            <pc:docMk/>
            <pc:sldMk cId="1720816920" sldId="260"/>
            <ac:cxnSpMk id="25" creationId="{0AC655C7-EC94-4BE6-84C8-2F9EFBBB2789}"/>
          </ac:cxnSpMkLst>
        </pc:cxnChg>
        <pc:cxnChg chg="add del">
          <ac:chgData name="Maria MacMinn" userId="89bddfdaf3d73431" providerId="LiveId" clId="{69A82F87-D131-41B8-904E-66E5ED2A1AE1}" dt="2021-09-02T03:13:11.018" v="252" actId="26606"/>
          <ac:cxnSpMkLst>
            <pc:docMk/>
            <pc:sldMk cId="1720816920" sldId="260"/>
            <ac:cxnSpMk id="31" creationId="{5AB158E9-1B40-4CD6-95F0-95CA11DF7B7A}"/>
          </ac:cxnSpMkLst>
        </pc:cxnChg>
        <pc:cxnChg chg="add del">
          <ac:chgData name="Maria MacMinn" userId="89bddfdaf3d73431" providerId="LiveId" clId="{69A82F87-D131-41B8-904E-66E5ED2A1AE1}" dt="2021-09-02T03:14:08.377" v="261"/>
          <ac:cxnSpMkLst>
            <pc:docMk/>
            <pc:sldMk cId="1720816920" sldId="260"/>
            <ac:cxnSpMk id="35" creationId="{0AC655C7-EC94-4BE6-84C8-2F9EFBBB2789}"/>
          </ac:cxnSpMkLst>
        </pc:cxnChg>
        <pc:cxnChg chg="add del">
          <ac:chgData name="Maria MacMinn" userId="89bddfdaf3d73431" providerId="LiveId" clId="{69A82F87-D131-41B8-904E-66E5ED2A1AE1}" dt="2021-09-02T03:14:08.377" v="261"/>
          <ac:cxnSpMkLst>
            <pc:docMk/>
            <pc:sldMk cId="1720816920" sldId="260"/>
            <ac:cxnSpMk id="39" creationId="{5AB158E9-1B40-4CD6-95F0-95CA11DF7B7A}"/>
          </ac:cxnSpMkLst>
        </pc:cxnChg>
      </pc:sldChg>
      <pc:sldChg chg="modSp mod">
        <pc:chgData name="Maria MacMinn" userId="89bddfdaf3d73431" providerId="LiveId" clId="{69A82F87-D131-41B8-904E-66E5ED2A1AE1}" dt="2021-09-02T02:57:53.961" v="76" actId="1076"/>
        <pc:sldMkLst>
          <pc:docMk/>
          <pc:sldMk cId="2520182597" sldId="261"/>
        </pc:sldMkLst>
        <pc:spChg chg="mod">
          <ac:chgData name="Maria MacMinn" userId="89bddfdaf3d73431" providerId="LiveId" clId="{69A82F87-D131-41B8-904E-66E5ED2A1AE1}" dt="2021-09-02T02:56:51.233" v="59" actId="255"/>
          <ac:spMkLst>
            <pc:docMk/>
            <pc:sldMk cId="2520182597" sldId="261"/>
            <ac:spMk id="14" creationId="{00000000-0000-0000-0000-000000000000}"/>
          </ac:spMkLst>
        </pc:spChg>
        <pc:spChg chg="mod">
          <ac:chgData name="Maria MacMinn" userId="89bddfdaf3d73431" providerId="LiveId" clId="{69A82F87-D131-41B8-904E-66E5ED2A1AE1}" dt="2021-09-02T02:57:53.961" v="76" actId="1076"/>
          <ac:spMkLst>
            <pc:docMk/>
            <pc:sldMk cId="2520182597" sldId="261"/>
            <ac:spMk id="15" creationId="{00000000-0000-0000-0000-000000000000}"/>
          </ac:spMkLst>
        </pc:spChg>
      </pc:sldChg>
      <pc:sldChg chg="modSp mod">
        <pc:chgData name="Maria MacMinn" userId="89bddfdaf3d73431" providerId="LiveId" clId="{69A82F87-D131-41B8-904E-66E5ED2A1AE1}" dt="2021-09-02T03:12:39.484" v="250" actId="27636"/>
        <pc:sldMkLst>
          <pc:docMk/>
          <pc:sldMk cId="4222903384" sldId="262"/>
        </pc:sldMkLst>
        <pc:spChg chg="mod">
          <ac:chgData name="Maria MacMinn" userId="89bddfdaf3d73431" providerId="LiveId" clId="{69A82F87-D131-41B8-904E-66E5ED2A1AE1}" dt="2021-09-02T03:02:09.034" v="129" actId="1076"/>
          <ac:spMkLst>
            <pc:docMk/>
            <pc:sldMk cId="4222903384" sldId="262"/>
            <ac:spMk id="12" creationId="{00000000-0000-0000-0000-000000000000}"/>
          </ac:spMkLst>
        </pc:spChg>
        <pc:spChg chg="mod">
          <ac:chgData name="Maria MacMinn" userId="89bddfdaf3d73431" providerId="LiveId" clId="{69A82F87-D131-41B8-904E-66E5ED2A1AE1}" dt="2021-09-02T03:12:39.484" v="250" actId="27636"/>
          <ac:spMkLst>
            <pc:docMk/>
            <pc:sldMk cId="4222903384" sldId="262"/>
            <ac:spMk id="15" creationId="{00000000-0000-0000-0000-000000000000}"/>
          </ac:spMkLst>
        </pc:spChg>
      </pc:sldChg>
      <pc:sldChg chg="modSp mod">
        <pc:chgData name="Maria MacMinn" userId="89bddfdaf3d73431" providerId="LiveId" clId="{69A82F87-D131-41B8-904E-66E5ED2A1AE1}" dt="2021-09-02T03:23:39.681" v="421"/>
        <pc:sldMkLst>
          <pc:docMk/>
          <pc:sldMk cId="3293086080" sldId="263"/>
        </pc:sldMkLst>
        <pc:spChg chg="mod">
          <ac:chgData name="Maria MacMinn" userId="89bddfdaf3d73431" providerId="LiveId" clId="{69A82F87-D131-41B8-904E-66E5ED2A1AE1}" dt="2021-09-02T03:00:37.535" v="108" actId="2711"/>
          <ac:spMkLst>
            <pc:docMk/>
            <pc:sldMk cId="3293086080" sldId="263"/>
            <ac:spMk id="12" creationId="{00000000-0000-0000-0000-000000000000}"/>
          </ac:spMkLst>
        </pc:spChg>
        <pc:spChg chg="mod">
          <ac:chgData name="Maria MacMinn" userId="89bddfdaf3d73431" providerId="LiveId" clId="{69A82F87-D131-41B8-904E-66E5ED2A1AE1}" dt="2021-09-02T03:23:39.681" v="421"/>
          <ac:spMkLst>
            <pc:docMk/>
            <pc:sldMk cId="3293086080" sldId="263"/>
            <ac:spMk id="15" creationId="{00000000-0000-0000-0000-000000000000}"/>
          </ac:spMkLst>
        </pc:spChg>
      </pc:sldChg>
      <pc:sldChg chg="modSp mod">
        <pc:chgData name="Maria MacMinn" userId="89bddfdaf3d73431" providerId="LiveId" clId="{69A82F87-D131-41B8-904E-66E5ED2A1AE1}" dt="2021-09-02T03:23:39.681" v="421"/>
        <pc:sldMkLst>
          <pc:docMk/>
          <pc:sldMk cId="2005916339" sldId="264"/>
        </pc:sldMkLst>
        <pc:spChg chg="mod">
          <ac:chgData name="Maria MacMinn" userId="89bddfdaf3d73431" providerId="LiveId" clId="{69A82F87-D131-41B8-904E-66E5ED2A1AE1}" dt="2021-09-02T03:23:39.681" v="421"/>
          <ac:spMkLst>
            <pc:docMk/>
            <pc:sldMk cId="2005916339" sldId="264"/>
            <ac:spMk id="12" creationId="{00000000-0000-0000-0000-000000000000}"/>
          </ac:spMkLst>
        </pc:spChg>
        <pc:spChg chg="mod">
          <ac:chgData name="Maria MacMinn" userId="89bddfdaf3d73431" providerId="LiveId" clId="{69A82F87-D131-41B8-904E-66E5ED2A1AE1}" dt="2021-09-02T03:04:46.815" v="170" actId="1076"/>
          <ac:spMkLst>
            <pc:docMk/>
            <pc:sldMk cId="2005916339" sldId="264"/>
            <ac:spMk id="15" creationId="{00000000-0000-0000-0000-000000000000}"/>
          </ac:spMkLst>
        </pc:spChg>
      </pc:sldChg>
      <pc:sldChg chg="addSp delSp modSp mod">
        <pc:chgData name="Maria MacMinn" userId="89bddfdaf3d73431" providerId="LiveId" clId="{69A82F87-D131-41B8-904E-66E5ED2A1AE1}" dt="2021-09-02T03:18:51.323" v="321" actId="14100"/>
        <pc:sldMkLst>
          <pc:docMk/>
          <pc:sldMk cId="3723537219" sldId="265"/>
        </pc:sldMkLst>
        <pc:spChg chg="add del">
          <ac:chgData name="Maria MacMinn" userId="89bddfdaf3d73431" providerId="LiveId" clId="{69A82F87-D131-41B8-904E-66E5ED2A1AE1}" dt="2021-09-02T03:16:27.490" v="297" actId="26606"/>
          <ac:spMkLst>
            <pc:docMk/>
            <pc:sldMk cId="3723537219" sldId="265"/>
            <ac:spMk id="11" creationId="{F691026B-C3BB-45BC-8483-A14474E4E171}"/>
          </ac:spMkLst>
        </pc:spChg>
        <pc:spChg chg="mod">
          <ac:chgData name="Maria MacMinn" userId="89bddfdaf3d73431" providerId="LiveId" clId="{69A82F87-D131-41B8-904E-66E5ED2A1AE1}" dt="2021-09-02T03:18:37.081" v="318" actId="1076"/>
          <ac:spMkLst>
            <pc:docMk/>
            <pc:sldMk cId="3723537219" sldId="265"/>
            <ac:spMk id="12" creationId="{00000000-0000-0000-0000-000000000000}"/>
          </ac:spMkLst>
        </pc:spChg>
        <pc:graphicFrameChg chg="add del">
          <ac:chgData name="Maria MacMinn" userId="89bddfdaf3d73431" providerId="LiveId" clId="{69A82F87-D131-41B8-904E-66E5ED2A1AE1}" dt="2021-09-02T03:16:20.191" v="292" actId="26606"/>
          <ac:graphicFrameMkLst>
            <pc:docMk/>
            <pc:sldMk cId="3723537219" sldId="265"/>
            <ac:graphicFrameMk id="19" creationId="{932B29C5-A2E9-4AF5-A619-F91E33343BDC}"/>
          </ac:graphicFrameMkLst>
        </pc:graphicFrameChg>
        <pc:graphicFrameChg chg="add del">
          <ac:chgData name="Maria MacMinn" userId="89bddfdaf3d73431" providerId="LiveId" clId="{69A82F87-D131-41B8-904E-66E5ED2A1AE1}" dt="2021-09-02T03:16:24.422" v="294" actId="26606"/>
          <ac:graphicFrameMkLst>
            <pc:docMk/>
            <pc:sldMk cId="3723537219" sldId="265"/>
            <ac:graphicFrameMk id="21" creationId="{9E5A8359-7361-4434-A4C3-AE48554A6C3E}"/>
          </ac:graphicFrameMkLst>
        </pc:graphicFrameChg>
        <pc:graphicFrameChg chg="add del">
          <ac:chgData name="Maria MacMinn" userId="89bddfdaf3d73431" providerId="LiveId" clId="{69A82F87-D131-41B8-904E-66E5ED2A1AE1}" dt="2021-09-02T03:16:27.475" v="296" actId="26606"/>
          <ac:graphicFrameMkLst>
            <pc:docMk/>
            <pc:sldMk cId="3723537219" sldId="265"/>
            <ac:graphicFrameMk id="23" creationId="{D345226C-F01A-44B9-8FB7-FA222F901D8A}"/>
          </ac:graphicFrameMkLst>
        </pc:graphicFrameChg>
        <pc:graphicFrameChg chg="add mod modGraphic">
          <ac:chgData name="Maria MacMinn" userId="89bddfdaf3d73431" providerId="LiveId" clId="{69A82F87-D131-41B8-904E-66E5ED2A1AE1}" dt="2021-09-02T03:18:51.323" v="321" actId="14100"/>
          <ac:graphicFrameMkLst>
            <pc:docMk/>
            <pc:sldMk cId="3723537219" sldId="265"/>
            <ac:graphicFrameMk id="25" creationId="{932B29C5-A2E9-4AF5-A619-F91E33343BDC}"/>
          </ac:graphicFrameMkLst>
        </pc:graphicFrameChg>
        <pc:picChg chg="mod">
          <ac:chgData name="Maria MacMinn" userId="89bddfdaf3d73431" providerId="LiveId" clId="{69A82F87-D131-41B8-904E-66E5ED2A1AE1}" dt="2021-09-02T03:18:40.700" v="319" actId="14100"/>
          <ac:picMkLst>
            <pc:docMk/>
            <pc:sldMk cId="3723537219" sldId="265"/>
            <ac:picMk id="7" creationId="{207CC5FE-11B4-4D2C-9C8A-B5C2445FAD20}"/>
          </ac:picMkLst>
        </pc:picChg>
        <pc:picChg chg="del">
          <ac:chgData name="Maria MacMinn" userId="89bddfdaf3d73431" providerId="LiveId" clId="{69A82F87-D131-41B8-904E-66E5ED2A1AE1}" dt="2021-09-02T03:17:30.012" v="306" actId="21"/>
          <ac:picMkLst>
            <pc:docMk/>
            <pc:sldMk cId="3723537219" sldId="265"/>
            <ac:picMk id="8" creationId="{E13CFA1B-7454-4BAD-89DC-9C4630F58E6C}"/>
          </ac:picMkLst>
        </pc:picChg>
        <pc:picChg chg="del">
          <ac:chgData name="Maria MacMinn" userId="89bddfdaf3d73431" providerId="LiveId" clId="{69A82F87-D131-41B8-904E-66E5ED2A1AE1}" dt="2021-09-02T03:17:44.664" v="307" actId="21"/>
          <ac:picMkLst>
            <pc:docMk/>
            <pc:sldMk cId="3723537219" sldId="265"/>
            <ac:picMk id="9" creationId="{4255DF67-AB1F-483C-A44D-1C081047F887}"/>
          </ac:picMkLst>
        </pc:picChg>
        <pc:picChg chg="del">
          <ac:chgData name="Maria MacMinn" userId="89bddfdaf3d73431" providerId="LiveId" clId="{69A82F87-D131-41B8-904E-66E5ED2A1AE1}" dt="2021-09-02T03:17:49.872" v="308" actId="21"/>
          <ac:picMkLst>
            <pc:docMk/>
            <pc:sldMk cId="3723537219" sldId="265"/>
            <ac:picMk id="10" creationId="{989FB5B8-160A-44D9-BED0-22ABE5509477}"/>
          </ac:picMkLst>
        </pc:picChg>
        <pc:picChg chg="del">
          <ac:chgData name="Maria MacMinn" userId="89bddfdaf3d73431" providerId="LiveId" clId="{69A82F87-D131-41B8-904E-66E5ED2A1AE1}" dt="2021-09-02T03:17:53.276" v="309" actId="21"/>
          <ac:picMkLst>
            <pc:docMk/>
            <pc:sldMk cId="3723537219" sldId="265"/>
            <ac:picMk id="16" creationId="{9E2EDB93-B1DE-40A3-AA69-0BBC147AA318}"/>
          </ac:picMkLst>
        </pc:picChg>
        <pc:picChg chg="del">
          <ac:chgData name="Maria MacMinn" userId="89bddfdaf3d73431" providerId="LiveId" clId="{69A82F87-D131-41B8-904E-66E5ED2A1AE1}" dt="2021-09-02T03:17:56.970" v="310" actId="21"/>
          <ac:picMkLst>
            <pc:docMk/>
            <pc:sldMk cId="3723537219" sldId="265"/>
            <ac:picMk id="17" creationId="{D36305B7-3645-4A75-9FC9-526A6C370D63}"/>
          </ac:picMkLst>
        </pc:picChg>
      </pc:sldChg>
      <pc:sldChg chg="addSp delSp modSp mod setBg delDesignElem">
        <pc:chgData name="Maria MacMinn" userId="89bddfdaf3d73431" providerId="LiveId" clId="{69A82F87-D131-41B8-904E-66E5ED2A1AE1}" dt="2021-09-02T03:27:28.643" v="477"/>
        <pc:sldMkLst>
          <pc:docMk/>
          <pc:sldMk cId="2992665247" sldId="267"/>
        </pc:sldMkLst>
        <pc:spChg chg="mod">
          <ac:chgData name="Maria MacMinn" userId="89bddfdaf3d73431" providerId="LiveId" clId="{69A82F87-D131-41B8-904E-66E5ED2A1AE1}" dt="2021-09-02T03:21:55.534" v="366" actId="26606"/>
          <ac:spMkLst>
            <pc:docMk/>
            <pc:sldMk cId="2992665247" sldId="267"/>
            <ac:spMk id="12" creationId="{00000000-0000-0000-0000-000000000000}"/>
          </ac:spMkLst>
        </pc:spChg>
        <pc:spChg chg="add del">
          <ac:chgData name="Maria MacMinn" userId="89bddfdaf3d73431" providerId="LiveId" clId="{69A82F87-D131-41B8-904E-66E5ED2A1AE1}" dt="2021-09-02T03:21:47.470" v="364" actId="26606"/>
          <ac:spMkLst>
            <pc:docMk/>
            <pc:sldMk cId="2992665247" sldId="267"/>
            <ac:spMk id="18" creationId="{E0747CA7-2579-4FF5-95CF-E3FA65C9E187}"/>
          </ac:spMkLst>
        </pc:spChg>
        <pc:spChg chg="add del">
          <ac:chgData name="Maria MacMinn" userId="89bddfdaf3d73431" providerId="LiveId" clId="{69A82F87-D131-41B8-904E-66E5ED2A1AE1}" dt="2021-09-02T03:21:47.470" v="364" actId="26606"/>
          <ac:spMkLst>
            <pc:docMk/>
            <pc:sldMk cId="2992665247" sldId="267"/>
            <ac:spMk id="19" creationId="{1C63BD94-CA0C-4C27-BB07-89F71DEA2D9A}"/>
          </ac:spMkLst>
        </pc:spChg>
        <pc:spChg chg="add del">
          <ac:chgData name="Maria MacMinn" userId="89bddfdaf3d73431" providerId="LiveId" clId="{69A82F87-D131-41B8-904E-66E5ED2A1AE1}" dt="2021-09-02T03:27:28.643" v="477"/>
          <ac:spMkLst>
            <pc:docMk/>
            <pc:sldMk cId="2992665247" sldId="267"/>
            <ac:spMk id="20" creationId="{F53311A5-99DE-4393-9A6A-668B1A50F6D7}"/>
          </ac:spMkLst>
        </pc:spChg>
        <pc:spChg chg="add del">
          <ac:chgData name="Maria MacMinn" userId="89bddfdaf3d73431" providerId="LiveId" clId="{69A82F87-D131-41B8-904E-66E5ED2A1AE1}" dt="2021-09-02T03:27:28.643" v="477"/>
          <ac:spMkLst>
            <pc:docMk/>
            <pc:sldMk cId="2992665247" sldId="267"/>
            <ac:spMk id="22" creationId="{A4927983-BFBD-4CAA-A34E-2D3486ACF171}"/>
          </ac:spMkLst>
        </pc:spChg>
        <pc:spChg chg="add del">
          <ac:chgData name="Maria MacMinn" userId="89bddfdaf3d73431" providerId="LiveId" clId="{69A82F87-D131-41B8-904E-66E5ED2A1AE1}" dt="2021-09-02T03:21:55.534" v="366" actId="26606"/>
          <ac:spMkLst>
            <pc:docMk/>
            <pc:sldMk cId="2992665247" sldId="267"/>
            <ac:spMk id="23" creationId="{E0747CA7-2579-4FF5-95CF-E3FA65C9E187}"/>
          </ac:spMkLst>
        </pc:spChg>
        <pc:spChg chg="add del">
          <ac:chgData name="Maria MacMinn" userId="89bddfdaf3d73431" providerId="LiveId" clId="{69A82F87-D131-41B8-904E-66E5ED2A1AE1}" dt="2021-09-02T03:21:55.534" v="366" actId="26606"/>
          <ac:spMkLst>
            <pc:docMk/>
            <pc:sldMk cId="2992665247" sldId="267"/>
            <ac:spMk id="25" creationId="{1C63BD94-CA0C-4C27-BB07-89F71DEA2D9A}"/>
          </ac:spMkLst>
        </pc:spChg>
        <pc:spChg chg="add del">
          <ac:chgData name="Maria MacMinn" userId="89bddfdaf3d73431" providerId="LiveId" clId="{69A82F87-D131-41B8-904E-66E5ED2A1AE1}" dt="2021-09-02T03:21:55.534" v="366" actId="26606"/>
          <ac:spMkLst>
            <pc:docMk/>
            <pc:sldMk cId="2992665247" sldId="267"/>
            <ac:spMk id="26" creationId="{EE1530B0-6F96-46C0-8B3E-3215CB756BE4}"/>
          </ac:spMkLst>
        </pc:spChg>
        <pc:spChg chg="add del">
          <ac:chgData name="Maria MacMinn" userId="89bddfdaf3d73431" providerId="LiveId" clId="{69A82F87-D131-41B8-904E-66E5ED2A1AE1}" dt="2021-09-02T03:21:55.534" v="366" actId="26606"/>
          <ac:spMkLst>
            <pc:docMk/>
            <pc:sldMk cId="2992665247" sldId="267"/>
            <ac:spMk id="28" creationId="{754910CF-1B56-45D3-960A-E89F7B3B9131}"/>
          </ac:spMkLst>
        </pc:spChg>
        <pc:spChg chg="add del">
          <ac:chgData name="Maria MacMinn" userId="89bddfdaf3d73431" providerId="LiveId" clId="{69A82F87-D131-41B8-904E-66E5ED2A1AE1}" dt="2021-09-02T03:21:55.534" v="366" actId="26606"/>
          <ac:spMkLst>
            <pc:docMk/>
            <pc:sldMk cId="2992665247" sldId="267"/>
            <ac:spMk id="30" creationId="{6669F804-A677-4B75-95F4-A5E4426FB774}"/>
          </ac:spMkLst>
        </pc:spChg>
        <pc:graphicFrameChg chg="mod modGraphic">
          <ac:chgData name="Maria MacMinn" userId="89bddfdaf3d73431" providerId="LiveId" clId="{69A82F87-D131-41B8-904E-66E5ED2A1AE1}" dt="2021-09-02T03:21:55.534" v="366" actId="26606"/>
          <ac:graphicFrameMkLst>
            <pc:docMk/>
            <pc:sldMk cId="2992665247" sldId="267"/>
            <ac:graphicFrameMk id="15" creationId="{39268951-7096-4F47-B393-680619EA4F1B}"/>
          </ac:graphicFrameMkLst>
        </pc:graphicFrameChg>
        <pc:cxnChg chg="add del">
          <ac:chgData name="Maria MacMinn" userId="89bddfdaf3d73431" providerId="LiveId" clId="{69A82F87-D131-41B8-904E-66E5ED2A1AE1}" dt="2021-09-02T03:21:47.470" v="364" actId="26606"/>
          <ac:cxnSpMkLst>
            <pc:docMk/>
            <pc:sldMk cId="2992665247" sldId="267"/>
            <ac:cxnSpMk id="17" creationId="{C6DEF8F9-FFEF-4EDB-8A06-8A7884ED42E0}"/>
          </ac:cxnSpMkLst>
        </pc:cxnChg>
        <pc:cxnChg chg="add del">
          <ac:chgData name="Maria MacMinn" userId="89bddfdaf3d73431" providerId="LiveId" clId="{69A82F87-D131-41B8-904E-66E5ED2A1AE1}" dt="2021-09-02T03:21:55.534" v="366" actId="26606"/>
          <ac:cxnSpMkLst>
            <pc:docMk/>
            <pc:sldMk cId="2992665247" sldId="267"/>
            <ac:cxnSpMk id="21" creationId="{C6DEF8F9-FFEF-4EDB-8A06-8A7884ED42E0}"/>
          </ac:cxnSpMkLst>
        </pc:cxnChg>
        <pc:cxnChg chg="add del">
          <ac:chgData name="Maria MacMinn" userId="89bddfdaf3d73431" providerId="LiveId" clId="{69A82F87-D131-41B8-904E-66E5ED2A1AE1}" dt="2021-09-02T03:27:28.643" v="477"/>
          <ac:cxnSpMkLst>
            <pc:docMk/>
            <pc:sldMk cId="2992665247" sldId="267"/>
            <ac:cxnSpMk id="24" creationId="{B40DF401-E6F0-4EFD-8C5C-6847352084CE}"/>
          </ac:cxnSpMkLst>
        </pc:cxnChg>
      </pc:sldChg>
      <pc:sldChg chg="modSp mod">
        <pc:chgData name="Maria MacMinn" userId="89bddfdaf3d73431" providerId="LiveId" clId="{69A82F87-D131-41B8-904E-66E5ED2A1AE1}" dt="2021-09-02T03:30:01.096" v="512" actId="1076"/>
        <pc:sldMkLst>
          <pc:docMk/>
          <pc:sldMk cId="3158055382" sldId="268"/>
        </pc:sldMkLst>
        <pc:spChg chg="mod">
          <ac:chgData name="Maria MacMinn" userId="89bddfdaf3d73431" providerId="LiveId" clId="{69A82F87-D131-41B8-904E-66E5ED2A1AE1}" dt="2021-09-02T03:29:35.780" v="506" actId="1076"/>
          <ac:spMkLst>
            <pc:docMk/>
            <pc:sldMk cId="3158055382" sldId="268"/>
            <ac:spMk id="7" creationId="{2FF38525-3113-4050-B8A3-243033D42E0D}"/>
          </ac:spMkLst>
        </pc:spChg>
        <pc:spChg chg="mod">
          <ac:chgData name="Maria MacMinn" userId="89bddfdaf3d73431" providerId="LiveId" clId="{69A82F87-D131-41B8-904E-66E5ED2A1AE1}" dt="2021-09-02T03:29:25.660" v="504" actId="1076"/>
          <ac:spMkLst>
            <pc:docMk/>
            <pc:sldMk cId="3158055382" sldId="268"/>
            <ac:spMk id="8" creationId="{BD934F9F-5AF4-432C-A9A1-B200FA6A9697}"/>
          </ac:spMkLst>
        </pc:spChg>
        <pc:spChg chg="mod">
          <ac:chgData name="Maria MacMinn" userId="89bddfdaf3d73431" providerId="LiveId" clId="{69A82F87-D131-41B8-904E-66E5ED2A1AE1}" dt="2021-09-02T03:30:01.096" v="512" actId="1076"/>
          <ac:spMkLst>
            <pc:docMk/>
            <pc:sldMk cId="3158055382" sldId="268"/>
            <ac:spMk id="12" creationId="{00000000-0000-0000-0000-000000000000}"/>
          </ac:spMkLst>
        </pc:spChg>
      </pc:sldChg>
      <pc:sldChg chg="addSp delSp modSp mod setBg setClrOvrMap delDesignElem">
        <pc:chgData name="Maria MacMinn" userId="89bddfdaf3d73431" providerId="LiveId" clId="{69A82F87-D131-41B8-904E-66E5ED2A1AE1}" dt="2021-09-02T03:27:29.661" v="479" actId="14100"/>
        <pc:sldMkLst>
          <pc:docMk/>
          <pc:sldMk cId="482596093" sldId="269"/>
        </pc:sldMkLst>
        <pc:spChg chg="mod">
          <ac:chgData name="Maria MacMinn" userId="89bddfdaf3d73431" providerId="LiveId" clId="{69A82F87-D131-41B8-904E-66E5ED2A1AE1}" dt="2021-09-02T03:24:30.961" v="442" actId="14100"/>
          <ac:spMkLst>
            <pc:docMk/>
            <pc:sldMk cId="482596093" sldId="269"/>
            <ac:spMk id="5" creationId="{B31E9824-C99F-408E-980A-0CC4C55FC6D7}"/>
          </ac:spMkLst>
        </pc:spChg>
        <pc:spChg chg="mod">
          <ac:chgData name="Maria MacMinn" userId="89bddfdaf3d73431" providerId="LiveId" clId="{69A82F87-D131-41B8-904E-66E5ED2A1AE1}" dt="2021-09-02T03:27:29.661" v="479" actId="14100"/>
          <ac:spMkLst>
            <pc:docMk/>
            <pc:sldMk cId="482596093" sldId="269"/>
            <ac:spMk id="12" creationId="{00000000-0000-0000-0000-000000000000}"/>
          </ac:spMkLst>
        </pc:spChg>
        <pc:spChg chg="add del">
          <ac:chgData name="Maria MacMinn" userId="89bddfdaf3d73431" providerId="LiveId" clId="{69A82F87-D131-41B8-904E-66E5ED2A1AE1}" dt="2021-09-02T03:22:11.707" v="368" actId="26606"/>
          <ac:spMkLst>
            <pc:docMk/>
            <pc:sldMk cId="482596093" sldId="269"/>
            <ac:spMk id="17" creationId="{DE1F88EA-5B85-4782-9A95-9C738F48EC17}"/>
          </ac:spMkLst>
        </pc:spChg>
        <pc:spChg chg="add del">
          <ac:chgData name="Maria MacMinn" userId="89bddfdaf3d73431" providerId="LiveId" clId="{69A82F87-D131-41B8-904E-66E5ED2A1AE1}" dt="2021-09-02T03:22:11.707" v="368" actId="26606"/>
          <ac:spMkLst>
            <pc:docMk/>
            <pc:sldMk cId="482596093" sldId="269"/>
            <ac:spMk id="19" creationId="{E9A9E663-1F8A-406B-B295-B1EF8596D1D5}"/>
          </ac:spMkLst>
        </pc:spChg>
        <pc:spChg chg="add del">
          <ac:chgData name="Maria MacMinn" userId="89bddfdaf3d73431" providerId="LiveId" clId="{69A82F87-D131-41B8-904E-66E5ED2A1AE1}" dt="2021-09-02T03:22:11.707" v="368" actId="26606"/>
          <ac:spMkLst>
            <pc:docMk/>
            <pc:sldMk cId="482596093" sldId="269"/>
            <ac:spMk id="23" creationId="{11A978AA-7672-42C4-B5ED-55539D564D6E}"/>
          </ac:spMkLst>
        </pc:spChg>
        <pc:spChg chg="add del">
          <ac:chgData name="Maria MacMinn" userId="89bddfdaf3d73431" providerId="LiveId" clId="{69A82F87-D131-41B8-904E-66E5ED2A1AE1}" dt="2021-09-02T03:22:11.707" v="368" actId="26606"/>
          <ac:spMkLst>
            <pc:docMk/>
            <pc:sldMk cId="482596093" sldId="269"/>
            <ac:spMk id="25" creationId="{7B938393-3C03-4A4C-9BEF-927DC2366562}"/>
          </ac:spMkLst>
        </pc:spChg>
        <pc:spChg chg="add del">
          <ac:chgData name="Maria MacMinn" userId="89bddfdaf3d73431" providerId="LiveId" clId="{69A82F87-D131-41B8-904E-66E5ED2A1AE1}" dt="2021-09-02T03:22:11.707" v="368" actId="26606"/>
          <ac:spMkLst>
            <pc:docMk/>
            <pc:sldMk cId="482596093" sldId="269"/>
            <ac:spMk id="27" creationId="{A092A857-B226-45FB-955B-CBB2C1B5318E}"/>
          </ac:spMkLst>
        </pc:spChg>
        <pc:spChg chg="add del">
          <ac:chgData name="Maria MacMinn" userId="89bddfdaf3d73431" providerId="LiveId" clId="{69A82F87-D131-41B8-904E-66E5ED2A1AE1}" dt="2021-09-02T03:22:17.512" v="370" actId="26606"/>
          <ac:spMkLst>
            <pc:docMk/>
            <pc:sldMk cId="482596093" sldId="269"/>
            <ac:spMk id="29" creationId="{DE1F88EA-5B85-4782-9A95-9C738F48EC17}"/>
          </ac:spMkLst>
        </pc:spChg>
        <pc:spChg chg="add del">
          <ac:chgData name="Maria MacMinn" userId="89bddfdaf3d73431" providerId="LiveId" clId="{69A82F87-D131-41B8-904E-66E5ED2A1AE1}" dt="2021-09-02T03:22:17.512" v="370" actId="26606"/>
          <ac:spMkLst>
            <pc:docMk/>
            <pc:sldMk cId="482596093" sldId="269"/>
            <ac:spMk id="30" creationId="{E9A9E663-1F8A-406B-B295-B1EF8596D1D5}"/>
          </ac:spMkLst>
        </pc:spChg>
        <pc:spChg chg="add del">
          <ac:chgData name="Maria MacMinn" userId="89bddfdaf3d73431" providerId="LiveId" clId="{69A82F87-D131-41B8-904E-66E5ED2A1AE1}" dt="2021-09-02T03:22:17.512" v="370" actId="26606"/>
          <ac:spMkLst>
            <pc:docMk/>
            <pc:sldMk cId="482596093" sldId="269"/>
            <ac:spMk id="32" creationId="{E54CE3AD-C754-4F1E-A76F-1EDDF71796A0}"/>
          </ac:spMkLst>
        </pc:spChg>
        <pc:spChg chg="add del">
          <ac:chgData name="Maria MacMinn" userId="89bddfdaf3d73431" providerId="LiveId" clId="{69A82F87-D131-41B8-904E-66E5ED2A1AE1}" dt="2021-09-02T03:22:17.512" v="370" actId="26606"/>
          <ac:spMkLst>
            <pc:docMk/>
            <pc:sldMk cId="482596093" sldId="269"/>
            <ac:spMk id="33" creationId="{D238B743-4443-4735-BFC2-B514F64099E8}"/>
          </ac:spMkLst>
        </pc:spChg>
        <pc:spChg chg="add del">
          <ac:chgData name="Maria MacMinn" userId="89bddfdaf3d73431" providerId="LiveId" clId="{69A82F87-D131-41B8-904E-66E5ED2A1AE1}" dt="2021-09-02T03:23:42.828" v="427" actId="26606"/>
          <ac:spMkLst>
            <pc:docMk/>
            <pc:sldMk cId="482596093" sldId="269"/>
            <ac:spMk id="35" creationId="{DE1F88EA-5B85-4782-9A95-9C738F48EC17}"/>
          </ac:spMkLst>
        </pc:spChg>
        <pc:spChg chg="add del">
          <ac:chgData name="Maria MacMinn" userId="89bddfdaf3d73431" providerId="LiveId" clId="{69A82F87-D131-41B8-904E-66E5ED2A1AE1}" dt="2021-09-02T03:23:42.828" v="427" actId="26606"/>
          <ac:spMkLst>
            <pc:docMk/>
            <pc:sldMk cId="482596093" sldId="269"/>
            <ac:spMk id="36" creationId="{E9A9E663-1F8A-406B-B295-B1EF8596D1D5}"/>
          </ac:spMkLst>
        </pc:spChg>
        <pc:spChg chg="add del">
          <ac:chgData name="Maria MacMinn" userId="89bddfdaf3d73431" providerId="LiveId" clId="{69A82F87-D131-41B8-904E-66E5ED2A1AE1}" dt="2021-09-02T03:23:42.828" v="427" actId="26606"/>
          <ac:spMkLst>
            <pc:docMk/>
            <pc:sldMk cId="482596093" sldId="269"/>
            <ac:spMk id="38" creationId="{3741B58E-3B65-4A01-A276-975AB2CF8A08}"/>
          </ac:spMkLst>
        </pc:spChg>
        <pc:spChg chg="add del">
          <ac:chgData name="Maria MacMinn" userId="89bddfdaf3d73431" providerId="LiveId" clId="{69A82F87-D131-41B8-904E-66E5ED2A1AE1}" dt="2021-09-02T03:23:42.828" v="427" actId="26606"/>
          <ac:spMkLst>
            <pc:docMk/>
            <pc:sldMk cId="482596093" sldId="269"/>
            <ac:spMk id="39" creationId="{7AAC67C3-831B-4AB1-A259-DFB839CAFAFC}"/>
          </ac:spMkLst>
        </pc:spChg>
        <pc:spChg chg="add del">
          <ac:chgData name="Maria MacMinn" userId="89bddfdaf3d73431" providerId="LiveId" clId="{69A82F87-D131-41B8-904E-66E5ED2A1AE1}" dt="2021-09-02T03:23:42.828" v="427" actId="26606"/>
          <ac:spMkLst>
            <pc:docMk/>
            <pc:sldMk cId="482596093" sldId="269"/>
            <ac:spMk id="40" creationId="{054B3F04-9EAC-45C0-B3CE-0387EEA10A0C}"/>
          </ac:spMkLst>
        </pc:spChg>
        <pc:cxnChg chg="add del">
          <ac:chgData name="Maria MacMinn" userId="89bddfdaf3d73431" providerId="LiveId" clId="{69A82F87-D131-41B8-904E-66E5ED2A1AE1}" dt="2021-09-02T03:22:11.707" v="368" actId="26606"/>
          <ac:cxnSpMkLst>
            <pc:docMk/>
            <pc:sldMk cId="482596093" sldId="269"/>
            <ac:cxnSpMk id="21" creationId="{EC97561C-9294-4114-A5D6-9CF6CF68AC74}"/>
          </ac:cxnSpMkLst>
        </pc:cxnChg>
        <pc:cxnChg chg="add del">
          <ac:chgData name="Maria MacMinn" userId="89bddfdaf3d73431" providerId="LiveId" clId="{69A82F87-D131-41B8-904E-66E5ED2A1AE1}" dt="2021-09-02T03:22:17.512" v="370" actId="26606"/>
          <ac:cxnSpMkLst>
            <pc:docMk/>
            <pc:sldMk cId="482596093" sldId="269"/>
            <ac:cxnSpMk id="31" creationId="{EC97561C-9294-4114-A5D6-9CF6CF68AC74}"/>
          </ac:cxnSpMkLst>
        </pc:cxnChg>
        <pc:cxnChg chg="add del">
          <ac:chgData name="Maria MacMinn" userId="89bddfdaf3d73431" providerId="LiveId" clId="{69A82F87-D131-41B8-904E-66E5ED2A1AE1}" dt="2021-09-02T03:23:42.828" v="427" actId="26606"/>
          <ac:cxnSpMkLst>
            <pc:docMk/>
            <pc:sldMk cId="482596093" sldId="269"/>
            <ac:cxnSpMk id="37" creationId="{EC97561C-9294-4114-A5D6-9CF6CF68AC74}"/>
          </ac:cxnSpMkLst>
        </pc:cxnChg>
      </pc:sldChg>
      <pc:sldChg chg="addSp delSp modSp mod setBg">
        <pc:chgData name="Maria MacMinn" userId="89bddfdaf3d73431" providerId="LiveId" clId="{69A82F87-D131-41B8-904E-66E5ED2A1AE1}" dt="2021-09-02T03:28:51.703" v="497" actId="1076"/>
        <pc:sldMkLst>
          <pc:docMk/>
          <pc:sldMk cId="1336665697" sldId="270"/>
        </pc:sldMkLst>
        <pc:spChg chg="mod">
          <ac:chgData name="Maria MacMinn" userId="89bddfdaf3d73431" providerId="LiveId" clId="{69A82F87-D131-41B8-904E-66E5ED2A1AE1}" dt="2021-09-02T03:28:03.033" v="487" actId="1076"/>
          <ac:spMkLst>
            <pc:docMk/>
            <pc:sldMk cId="1336665697" sldId="270"/>
            <ac:spMk id="9" creationId="{1ECE2AE2-EE20-4B48-9B2E-E173CCF50928}"/>
          </ac:spMkLst>
        </pc:spChg>
        <pc:spChg chg="mod">
          <ac:chgData name="Maria MacMinn" userId="89bddfdaf3d73431" providerId="LiveId" clId="{69A82F87-D131-41B8-904E-66E5ED2A1AE1}" dt="2021-09-02T03:28:47.596" v="496" actId="1076"/>
          <ac:spMkLst>
            <pc:docMk/>
            <pc:sldMk cId="1336665697" sldId="270"/>
            <ac:spMk id="10" creationId="{56F36CC4-01CB-46E4-B48A-0B4025FDF9A7}"/>
          </ac:spMkLst>
        </pc:spChg>
        <pc:spChg chg="mod">
          <ac:chgData name="Maria MacMinn" userId="89bddfdaf3d73431" providerId="LiveId" clId="{69A82F87-D131-41B8-904E-66E5ED2A1AE1}" dt="2021-09-02T03:28:51.703" v="497" actId="1076"/>
          <ac:spMkLst>
            <pc:docMk/>
            <pc:sldMk cId="1336665697" sldId="270"/>
            <ac:spMk id="12" creationId="{00000000-0000-0000-0000-000000000000}"/>
          </ac:spMkLst>
        </pc:spChg>
        <pc:spChg chg="add del">
          <ac:chgData name="Maria MacMinn" userId="89bddfdaf3d73431" providerId="LiveId" clId="{69A82F87-D131-41B8-904E-66E5ED2A1AE1}" dt="2021-09-02T03:23:37.063" v="414" actId="26606"/>
          <ac:spMkLst>
            <pc:docMk/>
            <pc:sldMk cId="1336665697" sldId="270"/>
            <ac:spMk id="17" creationId="{23522FE7-5A29-4EF6-B1EF-2CA55748A772}"/>
          </ac:spMkLst>
        </pc:spChg>
        <pc:spChg chg="add del">
          <ac:chgData name="Maria MacMinn" userId="89bddfdaf3d73431" providerId="LiveId" clId="{69A82F87-D131-41B8-904E-66E5ED2A1AE1}" dt="2021-09-02T03:23:37.063" v="414" actId="26606"/>
          <ac:spMkLst>
            <pc:docMk/>
            <pc:sldMk cId="1336665697" sldId="270"/>
            <ac:spMk id="25" creationId="{F63C748C-967B-4A7B-A90F-3EDD0F485AC6}"/>
          </ac:spMkLst>
        </pc:spChg>
        <pc:spChg chg="add del">
          <ac:chgData name="Maria MacMinn" userId="89bddfdaf3d73431" providerId="LiveId" clId="{69A82F87-D131-41B8-904E-66E5ED2A1AE1}" dt="2021-09-02T03:23:37.063" v="414" actId="26606"/>
          <ac:spMkLst>
            <pc:docMk/>
            <pc:sldMk cId="1336665697" sldId="270"/>
            <ac:spMk id="27" creationId="{C0143637-4934-44E4-B909-BAF1E7B27972}"/>
          </ac:spMkLst>
        </pc:spChg>
        <pc:picChg chg="add del">
          <ac:chgData name="Maria MacMinn" userId="89bddfdaf3d73431" providerId="LiveId" clId="{69A82F87-D131-41B8-904E-66E5ED2A1AE1}" dt="2021-09-02T03:23:37.063" v="414" actId="26606"/>
          <ac:picMkLst>
            <pc:docMk/>
            <pc:sldMk cId="1336665697" sldId="270"/>
            <ac:picMk id="19" creationId="{C2192E09-EBC7-416C-B887-DFF915D7F43D}"/>
          </ac:picMkLst>
        </pc:picChg>
        <pc:cxnChg chg="add del">
          <ac:chgData name="Maria MacMinn" userId="89bddfdaf3d73431" providerId="LiveId" clId="{69A82F87-D131-41B8-904E-66E5ED2A1AE1}" dt="2021-09-02T03:23:37.063" v="414" actId="26606"/>
          <ac:cxnSpMkLst>
            <pc:docMk/>
            <pc:sldMk cId="1336665697" sldId="270"/>
            <ac:cxnSpMk id="21" creationId="{2924498D-E084-44BE-A196-CFCE35564350}"/>
          </ac:cxnSpMkLst>
        </pc:cxnChg>
        <pc:cxnChg chg="add del">
          <ac:chgData name="Maria MacMinn" userId="89bddfdaf3d73431" providerId="LiveId" clId="{69A82F87-D131-41B8-904E-66E5ED2A1AE1}" dt="2021-09-02T03:23:37.063" v="414" actId="26606"/>
          <ac:cxnSpMkLst>
            <pc:docMk/>
            <pc:sldMk cId="1336665697" sldId="270"/>
            <ac:cxnSpMk id="23" creationId="{14C12901-9FCC-461E-A64A-89B4791235E9}"/>
          </ac:cxnSpMkLst>
        </pc:cxnChg>
      </pc:sldChg>
      <pc:sldChg chg="modSp mod">
        <pc:chgData name="Maria MacMinn" userId="89bddfdaf3d73431" providerId="LiveId" clId="{69A82F87-D131-41B8-904E-66E5ED2A1AE1}" dt="2021-09-02T03:30:19.050" v="513" actId="14100"/>
        <pc:sldMkLst>
          <pc:docMk/>
          <pc:sldMk cId="1721520757" sldId="271"/>
        </pc:sldMkLst>
        <pc:picChg chg="mod">
          <ac:chgData name="Maria MacMinn" userId="89bddfdaf3d73431" providerId="LiveId" clId="{69A82F87-D131-41B8-904E-66E5ED2A1AE1}" dt="2021-09-02T03:30:19.050" v="513" actId="14100"/>
          <ac:picMkLst>
            <pc:docMk/>
            <pc:sldMk cId="1721520757" sldId="271"/>
            <ac:picMk id="2" creationId="{C23CB65B-56E0-4F18-8522-5C06268AD9BA}"/>
          </ac:picMkLst>
        </pc:picChg>
      </pc:sldChg>
      <pc:sldChg chg="modSp mod">
        <pc:chgData name="Maria MacMinn" userId="89bddfdaf3d73431" providerId="LiveId" clId="{69A82F87-D131-41B8-904E-66E5ED2A1AE1}" dt="2021-09-02T03:23:37.684" v="416"/>
        <pc:sldMkLst>
          <pc:docMk/>
          <pc:sldMk cId="3359229472" sldId="273"/>
        </pc:sldMkLst>
        <pc:spChg chg="mod">
          <ac:chgData name="Maria MacMinn" userId="89bddfdaf3d73431" providerId="LiveId" clId="{69A82F87-D131-41B8-904E-66E5ED2A1AE1}" dt="2021-09-02T03:23:37.684" v="416"/>
          <ac:spMkLst>
            <pc:docMk/>
            <pc:sldMk cId="3359229472" sldId="273"/>
            <ac:spMk id="12" creationId="{00000000-0000-0000-0000-000000000000}"/>
          </ac:spMkLst>
        </pc:spChg>
      </pc:sldChg>
      <pc:sldChg chg="modSp mod">
        <pc:chgData name="Maria MacMinn" userId="89bddfdaf3d73431" providerId="LiveId" clId="{69A82F87-D131-41B8-904E-66E5ED2A1AE1}" dt="2021-09-02T03:23:37.684" v="416"/>
        <pc:sldMkLst>
          <pc:docMk/>
          <pc:sldMk cId="2656870277" sldId="277"/>
        </pc:sldMkLst>
        <pc:spChg chg="mod">
          <ac:chgData name="Maria MacMinn" userId="89bddfdaf3d73431" providerId="LiveId" clId="{69A82F87-D131-41B8-904E-66E5ED2A1AE1}" dt="2021-09-02T03:23:37.684" v="416"/>
          <ac:spMkLst>
            <pc:docMk/>
            <pc:sldMk cId="2656870277" sldId="277"/>
            <ac:spMk id="5" creationId="{1EA35591-82BD-4907-ACE8-86148CAE45CF}"/>
          </ac:spMkLst>
        </pc:spChg>
      </pc:sldChg>
      <pc:sldChg chg="modSp mod">
        <pc:chgData name="Maria MacMinn" userId="89bddfdaf3d73431" providerId="LiveId" clId="{69A82F87-D131-41B8-904E-66E5ED2A1AE1}" dt="2021-09-02T03:23:40.542" v="423"/>
        <pc:sldMkLst>
          <pc:docMk/>
          <pc:sldMk cId="2977196303" sldId="281"/>
        </pc:sldMkLst>
        <pc:spChg chg="mod">
          <ac:chgData name="Maria MacMinn" userId="89bddfdaf3d73431" providerId="LiveId" clId="{69A82F87-D131-41B8-904E-66E5ED2A1AE1}" dt="2021-09-02T03:23:40.542" v="423"/>
          <ac:spMkLst>
            <pc:docMk/>
            <pc:sldMk cId="2977196303" sldId="281"/>
            <ac:spMk id="3" creationId="{00000000-0000-0000-0000-000000000000}"/>
          </ac:spMkLst>
        </pc:spChg>
      </pc:sldChg>
      <pc:sldChg chg="modSp mod">
        <pc:chgData name="Maria MacMinn" userId="89bddfdaf3d73431" providerId="LiveId" clId="{69A82F87-D131-41B8-904E-66E5ED2A1AE1}" dt="2021-09-02T03:23:38.357" v="418"/>
        <pc:sldMkLst>
          <pc:docMk/>
          <pc:sldMk cId="1049336051" sldId="282"/>
        </pc:sldMkLst>
        <pc:spChg chg="mod">
          <ac:chgData name="Maria MacMinn" userId="89bddfdaf3d73431" providerId="LiveId" clId="{69A82F87-D131-41B8-904E-66E5ED2A1AE1}" dt="2021-09-02T03:23:38.357" v="418"/>
          <ac:spMkLst>
            <pc:docMk/>
            <pc:sldMk cId="1049336051" sldId="282"/>
            <ac:spMk id="2" creationId="{00000000-0000-0000-0000-000000000000}"/>
          </ac:spMkLst>
        </pc:spChg>
      </pc:sldChg>
      <pc:sldChg chg="modSp mod">
        <pc:chgData name="Maria MacMinn" userId="89bddfdaf3d73431" providerId="LiveId" clId="{69A82F87-D131-41B8-904E-66E5ED2A1AE1}" dt="2021-09-02T03:27:28.643" v="477"/>
        <pc:sldMkLst>
          <pc:docMk/>
          <pc:sldMk cId="1367979657" sldId="285"/>
        </pc:sldMkLst>
        <pc:spChg chg="mod">
          <ac:chgData name="Maria MacMinn" userId="89bddfdaf3d73431" providerId="LiveId" clId="{69A82F87-D131-41B8-904E-66E5ED2A1AE1}" dt="2021-09-02T03:27:28.643" v="477"/>
          <ac:spMkLst>
            <pc:docMk/>
            <pc:sldMk cId="1367979657" sldId="285"/>
            <ac:spMk id="2" creationId="{00000000-0000-0000-0000-000000000000}"/>
          </ac:spMkLst>
        </pc:spChg>
      </pc:sldChg>
      <pc:sldChg chg="modSp mod">
        <pc:chgData name="Maria MacMinn" userId="89bddfdaf3d73431" providerId="LiveId" clId="{69A82F87-D131-41B8-904E-66E5ED2A1AE1}" dt="2021-09-02T03:27:28.643" v="477"/>
        <pc:sldMkLst>
          <pc:docMk/>
          <pc:sldMk cId="2431313458" sldId="286"/>
        </pc:sldMkLst>
        <pc:spChg chg="mod">
          <ac:chgData name="Maria MacMinn" userId="89bddfdaf3d73431" providerId="LiveId" clId="{69A82F87-D131-41B8-904E-66E5ED2A1AE1}" dt="2021-09-02T03:27:28.643" v="477"/>
          <ac:spMkLst>
            <pc:docMk/>
            <pc:sldMk cId="2431313458" sldId="286"/>
            <ac:spMk id="2" creationId="{00000000-0000-0000-0000-000000000000}"/>
          </ac:spMkLst>
        </pc:spChg>
      </pc:sldChg>
      <pc:sldChg chg="modSp mod">
        <pc:chgData name="Maria MacMinn" userId="89bddfdaf3d73431" providerId="LiveId" clId="{69A82F87-D131-41B8-904E-66E5ED2A1AE1}" dt="2021-09-02T03:23:38.357" v="418"/>
        <pc:sldMkLst>
          <pc:docMk/>
          <pc:sldMk cId="1834048879" sldId="287"/>
        </pc:sldMkLst>
        <pc:spChg chg="mod">
          <ac:chgData name="Maria MacMinn" userId="89bddfdaf3d73431" providerId="LiveId" clId="{69A82F87-D131-41B8-904E-66E5ED2A1AE1}" dt="2021-09-02T03:23:38.357" v="418"/>
          <ac:spMkLst>
            <pc:docMk/>
            <pc:sldMk cId="1834048879" sldId="287"/>
            <ac:spMk id="2" creationId="{00000000-0000-0000-0000-000000000000}"/>
          </ac:spMkLst>
        </pc:spChg>
      </pc:sldChg>
      <pc:sldChg chg="modSp mod">
        <pc:chgData name="Maria MacMinn" userId="89bddfdaf3d73431" providerId="LiveId" clId="{69A82F87-D131-41B8-904E-66E5ED2A1AE1}" dt="2021-09-02T03:23:37.684" v="416"/>
        <pc:sldMkLst>
          <pc:docMk/>
          <pc:sldMk cId="2066692947" sldId="289"/>
        </pc:sldMkLst>
        <pc:spChg chg="mod">
          <ac:chgData name="Maria MacMinn" userId="89bddfdaf3d73431" providerId="LiveId" clId="{69A82F87-D131-41B8-904E-66E5ED2A1AE1}" dt="2021-09-02T03:23:37.684" v="416"/>
          <ac:spMkLst>
            <pc:docMk/>
            <pc:sldMk cId="2066692947" sldId="289"/>
            <ac:spMk id="3" creationId="{00000000-0000-0000-0000-000000000000}"/>
          </ac:spMkLst>
        </pc:spChg>
      </pc:sldChg>
      <pc:sldChg chg="modSp mod">
        <pc:chgData name="Maria MacMinn" userId="89bddfdaf3d73431" providerId="LiveId" clId="{69A82F87-D131-41B8-904E-66E5ED2A1AE1}" dt="2021-09-02T03:23:40.542" v="423"/>
        <pc:sldMkLst>
          <pc:docMk/>
          <pc:sldMk cId="2411084553" sldId="290"/>
        </pc:sldMkLst>
        <pc:spChg chg="mod">
          <ac:chgData name="Maria MacMinn" userId="89bddfdaf3d73431" providerId="LiveId" clId="{69A82F87-D131-41B8-904E-66E5ED2A1AE1}" dt="2021-09-02T03:23:40.542" v="423"/>
          <ac:spMkLst>
            <pc:docMk/>
            <pc:sldMk cId="2411084553" sldId="290"/>
            <ac:spMk id="2" creationId="{00000000-0000-0000-0000-000000000000}"/>
          </ac:spMkLst>
        </pc:spChg>
        <pc:spChg chg="mod">
          <ac:chgData name="Maria MacMinn" userId="89bddfdaf3d73431" providerId="LiveId" clId="{69A82F87-D131-41B8-904E-66E5ED2A1AE1}" dt="2021-09-02T03:23:40.542" v="423"/>
          <ac:spMkLst>
            <pc:docMk/>
            <pc:sldMk cId="2411084553" sldId="290"/>
            <ac:spMk id="3" creationId="{00000000-0000-0000-0000-000000000000}"/>
          </ac:spMkLst>
        </pc:spChg>
      </pc:sldChg>
      <pc:sldChg chg="modSp mod">
        <pc:chgData name="Maria MacMinn" userId="89bddfdaf3d73431" providerId="LiveId" clId="{69A82F87-D131-41B8-904E-66E5ED2A1AE1}" dt="2021-09-02T03:23:40.542" v="423"/>
        <pc:sldMkLst>
          <pc:docMk/>
          <pc:sldMk cId="2293811648" sldId="291"/>
        </pc:sldMkLst>
        <pc:spChg chg="mod">
          <ac:chgData name="Maria MacMinn" userId="89bddfdaf3d73431" providerId="LiveId" clId="{69A82F87-D131-41B8-904E-66E5ED2A1AE1}" dt="2021-09-02T03:23:40.542" v="423"/>
          <ac:spMkLst>
            <pc:docMk/>
            <pc:sldMk cId="2293811648" sldId="291"/>
            <ac:spMk id="3" creationId="{00000000-0000-0000-0000-000000000000}"/>
          </ac:spMkLst>
        </pc:spChg>
      </pc:sldChg>
      <pc:sldChg chg="addSp delSp modSp mod setBg delDesignElem">
        <pc:chgData name="Maria MacMinn" userId="89bddfdaf3d73431" providerId="LiveId" clId="{69A82F87-D131-41B8-904E-66E5ED2A1AE1}" dt="2021-09-02T03:14:17.795" v="263" actId="1076"/>
        <pc:sldMkLst>
          <pc:docMk/>
          <pc:sldMk cId="2199629528" sldId="293"/>
        </pc:sldMkLst>
        <pc:spChg chg="mod">
          <ac:chgData name="Maria MacMinn" userId="89bddfdaf3d73431" providerId="LiveId" clId="{69A82F87-D131-41B8-904E-66E5ED2A1AE1}" dt="2021-09-02T03:13:59.671" v="257" actId="26606"/>
          <ac:spMkLst>
            <pc:docMk/>
            <pc:sldMk cId="2199629528" sldId="293"/>
            <ac:spMk id="12" creationId="{00000000-0000-0000-0000-000000000000}"/>
          </ac:spMkLst>
        </pc:spChg>
        <pc:spChg chg="del mod">
          <ac:chgData name="Maria MacMinn" userId="89bddfdaf3d73431" providerId="LiveId" clId="{69A82F87-D131-41B8-904E-66E5ED2A1AE1}" dt="2021-09-02T03:13:59.671" v="257" actId="26606"/>
          <ac:spMkLst>
            <pc:docMk/>
            <pc:sldMk cId="2199629528" sldId="293"/>
            <ac:spMk id="15" creationId="{00000000-0000-0000-0000-000000000000}"/>
          </ac:spMkLst>
        </pc:spChg>
        <pc:spChg chg="add del">
          <ac:chgData name="Maria MacMinn" userId="89bddfdaf3d73431" providerId="LiveId" clId="{69A82F87-D131-41B8-904E-66E5ED2A1AE1}" dt="2021-09-02T03:14:08.377" v="261"/>
          <ac:spMkLst>
            <pc:docMk/>
            <pc:sldMk cId="2199629528" sldId="293"/>
            <ac:spMk id="21" creationId="{36D16D1E-4205-49F5-BD2A-DA769947C104}"/>
          </ac:spMkLst>
        </pc:spChg>
        <pc:spChg chg="add del">
          <ac:chgData name="Maria MacMinn" userId="89bddfdaf3d73431" providerId="LiveId" clId="{69A82F87-D131-41B8-904E-66E5ED2A1AE1}" dt="2021-09-02T03:14:08.377" v="261"/>
          <ac:spMkLst>
            <pc:docMk/>
            <pc:sldMk cId="2199629528" sldId="293"/>
            <ac:spMk id="23" creationId="{012FD100-C039-4E03-B5E4-2EDFA7290AA6}"/>
          </ac:spMkLst>
        </pc:spChg>
        <pc:spChg chg="add del">
          <ac:chgData name="Maria MacMinn" userId="89bddfdaf3d73431" providerId="LiveId" clId="{69A82F87-D131-41B8-904E-66E5ED2A1AE1}" dt="2021-09-02T03:14:08.377" v="261"/>
          <ac:spMkLst>
            <pc:docMk/>
            <pc:sldMk cId="2199629528" sldId="293"/>
            <ac:spMk id="27" creationId="{A6B16355-27FB-445B-B646-02AB73637459}"/>
          </ac:spMkLst>
        </pc:spChg>
        <pc:spChg chg="add del">
          <ac:chgData name="Maria MacMinn" userId="89bddfdaf3d73431" providerId="LiveId" clId="{69A82F87-D131-41B8-904E-66E5ED2A1AE1}" dt="2021-09-02T03:14:08.377" v="261"/>
          <ac:spMkLst>
            <pc:docMk/>
            <pc:sldMk cId="2199629528" sldId="293"/>
            <ac:spMk id="31" creationId="{6B3BF2E5-C3AB-441F-A430-491119C56D26}"/>
          </ac:spMkLst>
        </pc:spChg>
        <pc:spChg chg="add del">
          <ac:chgData name="Maria MacMinn" userId="89bddfdaf3d73431" providerId="LiveId" clId="{69A82F87-D131-41B8-904E-66E5ED2A1AE1}" dt="2021-09-02T03:14:08.377" v="261"/>
          <ac:spMkLst>
            <pc:docMk/>
            <pc:sldMk cId="2199629528" sldId="293"/>
            <ac:spMk id="33" creationId="{DD07C90B-B81A-473B-8919-CA924E61FFCF}"/>
          </ac:spMkLst>
        </pc:spChg>
        <pc:graphicFrameChg chg="add mod">
          <ac:chgData name="Maria MacMinn" userId="89bddfdaf3d73431" providerId="LiveId" clId="{69A82F87-D131-41B8-904E-66E5ED2A1AE1}" dt="2021-09-02T03:14:17.795" v="263" actId="1076"/>
          <ac:graphicFrameMkLst>
            <pc:docMk/>
            <pc:sldMk cId="2199629528" sldId="293"/>
            <ac:graphicFrameMk id="17" creationId="{A2761A60-58F1-4B13-8151-7455C61A84A0}"/>
          </ac:graphicFrameMkLst>
        </pc:graphicFrameChg>
        <pc:cxnChg chg="add del">
          <ac:chgData name="Maria MacMinn" userId="89bddfdaf3d73431" providerId="LiveId" clId="{69A82F87-D131-41B8-904E-66E5ED2A1AE1}" dt="2021-09-02T03:14:08.377" v="261"/>
          <ac:cxnSpMkLst>
            <pc:docMk/>
            <pc:sldMk cId="2199629528" sldId="293"/>
            <ac:cxnSpMk id="25" creationId="{4418FCD2-8448-4A81-8EB4-72250F7827B4}"/>
          </ac:cxnSpMkLst>
        </pc:cxnChg>
        <pc:cxnChg chg="add del">
          <ac:chgData name="Maria MacMinn" userId="89bddfdaf3d73431" providerId="LiveId" clId="{69A82F87-D131-41B8-904E-66E5ED2A1AE1}" dt="2021-09-02T03:14:08.377" v="261"/>
          <ac:cxnSpMkLst>
            <pc:docMk/>
            <pc:sldMk cId="2199629528" sldId="293"/>
            <ac:cxnSpMk id="29" creationId="{06DA680F-F6AC-453E-A8BF-C5BDED2851DE}"/>
          </ac:cxnSpMkLst>
        </pc:cxnChg>
      </pc:sldChg>
      <pc:sldChg chg="addSp delSp modSp mod setBg delDesignElem">
        <pc:chgData name="Maria MacMinn" userId="89bddfdaf3d73431" providerId="LiveId" clId="{69A82F87-D131-41B8-904E-66E5ED2A1AE1}" dt="2021-09-02T03:23:39.681" v="421"/>
        <pc:sldMkLst>
          <pc:docMk/>
          <pc:sldMk cId="1495259439" sldId="294"/>
        </pc:sldMkLst>
        <pc:spChg chg="mod">
          <ac:chgData name="Maria MacMinn" userId="89bddfdaf3d73431" providerId="LiveId" clId="{69A82F87-D131-41B8-904E-66E5ED2A1AE1}" dt="2021-09-02T03:15:08.927" v="272" actId="1076"/>
          <ac:spMkLst>
            <pc:docMk/>
            <pc:sldMk cId="1495259439" sldId="294"/>
            <ac:spMk id="12" creationId="{00000000-0000-0000-0000-000000000000}"/>
          </ac:spMkLst>
        </pc:spChg>
        <pc:spChg chg="mod ord">
          <ac:chgData name="Maria MacMinn" userId="89bddfdaf3d73431" providerId="LiveId" clId="{69A82F87-D131-41B8-904E-66E5ED2A1AE1}" dt="2021-09-02T03:23:39.681" v="421"/>
          <ac:spMkLst>
            <pc:docMk/>
            <pc:sldMk cId="1495259439" sldId="294"/>
            <ac:spMk id="15" creationId="{00000000-0000-0000-0000-000000000000}"/>
          </ac:spMkLst>
        </pc:spChg>
        <pc:spChg chg="add del">
          <ac:chgData name="Maria MacMinn" userId="89bddfdaf3d73431" providerId="LiveId" clId="{69A82F87-D131-41B8-904E-66E5ED2A1AE1}" dt="2021-09-02T03:14:08.377" v="261"/>
          <ac:spMkLst>
            <pc:docMk/>
            <pc:sldMk cId="1495259439" sldId="294"/>
            <ac:spMk id="21" creationId="{600B5AE2-C5CC-499C-8F2D-249888BE22C2}"/>
          </ac:spMkLst>
        </pc:spChg>
        <pc:spChg chg="add del">
          <ac:chgData name="Maria MacMinn" userId="89bddfdaf3d73431" providerId="LiveId" clId="{69A82F87-D131-41B8-904E-66E5ED2A1AE1}" dt="2021-09-02T03:14:39.382" v="266" actId="26606"/>
          <ac:spMkLst>
            <pc:docMk/>
            <pc:sldMk cId="1495259439" sldId="294"/>
            <ac:spMk id="22" creationId="{38247643-37AB-47DE-B7BD-7A64FEB13371}"/>
          </ac:spMkLst>
        </pc:spChg>
        <pc:spChg chg="add del">
          <ac:chgData name="Maria MacMinn" userId="89bddfdaf3d73431" providerId="LiveId" clId="{69A82F87-D131-41B8-904E-66E5ED2A1AE1}" dt="2021-09-02T03:14:08.377" v="261"/>
          <ac:spMkLst>
            <pc:docMk/>
            <pc:sldMk cId="1495259439" sldId="294"/>
            <ac:spMk id="23" creationId="{BA7A3698-B350-40E5-8475-9BCC41A089FC}"/>
          </ac:spMkLst>
        </pc:spChg>
        <pc:spChg chg="add del">
          <ac:chgData name="Maria MacMinn" userId="89bddfdaf3d73431" providerId="LiveId" clId="{69A82F87-D131-41B8-904E-66E5ED2A1AE1}" dt="2021-09-02T03:14:39.382" v="266" actId="26606"/>
          <ac:spMkLst>
            <pc:docMk/>
            <pc:sldMk cId="1495259439" sldId="294"/>
            <ac:spMk id="24" creationId="{AEBC3119-F8E7-4266-91B8-7A1E808B481B}"/>
          </ac:spMkLst>
        </pc:spChg>
        <pc:spChg chg="add del">
          <ac:chgData name="Maria MacMinn" userId="89bddfdaf3d73431" providerId="LiveId" clId="{69A82F87-D131-41B8-904E-66E5ED2A1AE1}" dt="2021-09-02T03:14:08.377" v="261"/>
          <ac:spMkLst>
            <pc:docMk/>
            <pc:sldMk cId="1495259439" sldId="294"/>
            <ac:spMk id="27" creationId="{311973C2-EB8B-452A-A698-4A252FD3AE28}"/>
          </ac:spMkLst>
        </pc:spChg>
        <pc:spChg chg="add del">
          <ac:chgData name="Maria MacMinn" userId="89bddfdaf3d73431" providerId="LiveId" clId="{69A82F87-D131-41B8-904E-66E5ED2A1AE1}" dt="2021-09-02T03:14:46.729" v="268" actId="26606"/>
          <ac:spMkLst>
            <pc:docMk/>
            <pc:sldMk cId="1495259439" sldId="294"/>
            <ac:spMk id="28" creationId="{311973C2-EB8B-452A-A698-4A252FD3AE28}"/>
          </ac:spMkLst>
        </pc:spChg>
        <pc:spChg chg="add del">
          <ac:chgData name="Maria MacMinn" userId="89bddfdaf3d73431" providerId="LiveId" clId="{69A82F87-D131-41B8-904E-66E5ED2A1AE1}" dt="2021-09-02T03:14:08.377" v="261"/>
          <ac:spMkLst>
            <pc:docMk/>
            <pc:sldMk cId="1495259439" sldId="294"/>
            <ac:spMk id="29" creationId="{10162E77-11AD-44A7-84EC-40C59EEFBD2E}"/>
          </ac:spMkLst>
        </pc:spChg>
        <pc:spChg chg="add del">
          <ac:chgData name="Maria MacMinn" userId="89bddfdaf3d73431" providerId="LiveId" clId="{69A82F87-D131-41B8-904E-66E5ED2A1AE1}" dt="2021-09-02T03:14:46.729" v="268" actId="26606"/>
          <ac:spMkLst>
            <pc:docMk/>
            <pc:sldMk cId="1495259439" sldId="294"/>
            <ac:spMk id="30" creationId="{10162E77-11AD-44A7-84EC-40C59EEFBD2E}"/>
          </ac:spMkLst>
        </pc:spChg>
        <pc:spChg chg="add del">
          <ac:chgData name="Maria MacMinn" userId="89bddfdaf3d73431" providerId="LiveId" clId="{69A82F87-D131-41B8-904E-66E5ED2A1AE1}" dt="2021-09-02T03:14:46.729" v="268" actId="26606"/>
          <ac:spMkLst>
            <pc:docMk/>
            <pc:sldMk cId="1495259439" sldId="294"/>
            <ac:spMk id="33" creationId="{38247643-37AB-47DE-B7BD-7A64FEB13371}"/>
          </ac:spMkLst>
        </pc:spChg>
        <pc:spChg chg="add del">
          <ac:chgData name="Maria MacMinn" userId="89bddfdaf3d73431" providerId="LiveId" clId="{69A82F87-D131-41B8-904E-66E5ED2A1AE1}" dt="2021-09-02T03:14:46.729" v="268" actId="26606"/>
          <ac:spMkLst>
            <pc:docMk/>
            <pc:sldMk cId="1495259439" sldId="294"/>
            <ac:spMk id="34" creationId="{AEBC3119-F8E7-4266-91B8-7A1E808B481B}"/>
          </ac:spMkLst>
        </pc:spChg>
        <pc:spChg chg="add del">
          <ac:chgData name="Maria MacMinn" userId="89bddfdaf3d73431" providerId="LiveId" clId="{69A82F87-D131-41B8-904E-66E5ED2A1AE1}" dt="2021-09-02T03:14:54.379" v="270" actId="26606"/>
          <ac:spMkLst>
            <pc:docMk/>
            <pc:sldMk cId="1495259439" sldId="294"/>
            <ac:spMk id="37" creationId="{38247643-37AB-47DE-B7BD-7A64FEB13371}"/>
          </ac:spMkLst>
        </pc:spChg>
        <pc:spChg chg="add del">
          <ac:chgData name="Maria MacMinn" userId="89bddfdaf3d73431" providerId="LiveId" clId="{69A82F87-D131-41B8-904E-66E5ED2A1AE1}" dt="2021-09-02T03:14:54.379" v="270" actId="26606"/>
          <ac:spMkLst>
            <pc:docMk/>
            <pc:sldMk cId="1495259439" sldId="294"/>
            <ac:spMk id="38" creationId="{AEBC3119-F8E7-4266-91B8-7A1E808B481B}"/>
          </ac:spMkLst>
        </pc:spChg>
        <pc:spChg chg="add del">
          <ac:chgData name="Maria MacMinn" userId="89bddfdaf3d73431" providerId="LiveId" clId="{69A82F87-D131-41B8-904E-66E5ED2A1AE1}" dt="2021-09-02T03:14:54.379" v="270" actId="26606"/>
          <ac:spMkLst>
            <pc:docMk/>
            <pc:sldMk cId="1495259439" sldId="294"/>
            <ac:spMk id="40" creationId="{990D0034-F768-41E7-85D4-F38C4DE85770}"/>
          </ac:spMkLst>
        </pc:spChg>
        <pc:spChg chg="add del">
          <ac:chgData name="Maria MacMinn" userId="89bddfdaf3d73431" providerId="LiveId" clId="{69A82F87-D131-41B8-904E-66E5ED2A1AE1}" dt="2021-09-02T03:14:54.379" v="270" actId="26606"/>
          <ac:spMkLst>
            <pc:docMk/>
            <pc:sldMk cId="1495259439" sldId="294"/>
            <ac:spMk id="41" creationId="{C4F7E42D-8B5A-4FC8-81CD-9E60171F7FA8}"/>
          </ac:spMkLst>
        </pc:spChg>
        <pc:spChg chg="add del">
          <ac:chgData name="Maria MacMinn" userId="89bddfdaf3d73431" providerId="LiveId" clId="{69A82F87-D131-41B8-904E-66E5ED2A1AE1}" dt="2021-09-02T03:14:54.379" v="270" actId="26606"/>
          <ac:spMkLst>
            <pc:docMk/>
            <pc:sldMk cId="1495259439" sldId="294"/>
            <ac:spMk id="42" creationId="{8C04651D-B9F4-4935-A02D-364153FBDF54}"/>
          </ac:spMkLst>
        </pc:spChg>
        <pc:spChg chg="add del">
          <ac:chgData name="Maria MacMinn" userId="89bddfdaf3d73431" providerId="LiveId" clId="{69A82F87-D131-41B8-904E-66E5ED2A1AE1}" dt="2021-09-02T03:15:27.052" v="274"/>
          <ac:spMkLst>
            <pc:docMk/>
            <pc:sldMk cId="1495259439" sldId="294"/>
            <ac:spMk id="44" creationId="{38247643-37AB-47DE-B7BD-7A64FEB13371}"/>
          </ac:spMkLst>
        </pc:spChg>
        <pc:spChg chg="add del">
          <ac:chgData name="Maria MacMinn" userId="89bddfdaf3d73431" providerId="LiveId" clId="{69A82F87-D131-41B8-904E-66E5ED2A1AE1}" dt="2021-09-02T03:15:27.052" v="274"/>
          <ac:spMkLst>
            <pc:docMk/>
            <pc:sldMk cId="1495259439" sldId="294"/>
            <ac:spMk id="45" creationId="{AEBC3119-F8E7-4266-91B8-7A1E808B481B}"/>
          </ac:spMkLst>
        </pc:spChg>
        <pc:picChg chg="add mod">
          <ac:chgData name="Maria MacMinn" userId="89bddfdaf3d73431" providerId="LiveId" clId="{69A82F87-D131-41B8-904E-66E5ED2A1AE1}" dt="2021-09-02T03:14:54.386" v="271" actId="26606"/>
          <ac:picMkLst>
            <pc:docMk/>
            <pc:sldMk cId="1495259439" sldId="294"/>
            <ac:picMk id="17" creationId="{62DC7A32-808C-409F-8315-D2CD99D52295}"/>
          </ac:picMkLst>
        </pc:picChg>
        <pc:cxnChg chg="add del">
          <ac:chgData name="Maria MacMinn" userId="89bddfdaf3d73431" providerId="LiveId" clId="{69A82F87-D131-41B8-904E-66E5ED2A1AE1}" dt="2021-09-02T03:14:08.377" v="261"/>
          <ac:cxnSpMkLst>
            <pc:docMk/>
            <pc:sldMk cId="1495259439" sldId="294"/>
            <ac:cxnSpMk id="25" creationId="{0AC655C7-EC94-4BE6-84C8-2F9EFBBB2789}"/>
          </ac:cxnSpMkLst>
        </pc:cxnChg>
        <pc:cxnChg chg="add del">
          <ac:chgData name="Maria MacMinn" userId="89bddfdaf3d73431" providerId="LiveId" clId="{69A82F87-D131-41B8-904E-66E5ED2A1AE1}" dt="2021-09-02T03:14:39.382" v="266" actId="26606"/>
          <ac:cxnSpMkLst>
            <pc:docMk/>
            <pc:sldMk cId="1495259439" sldId="294"/>
            <ac:cxnSpMk id="26" creationId="{57D15890-6502-4FAA-AB03-AFAC88EE29D1}"/>
          </ac:cxnSpMkLst>
        </pc:cxnChg>
        <pc:cxnChg chg="add del">
          <ac:chgData name="Maria MacMinn" userId="89bddfdaf3d73431" providerId="LiveId" clId="{69A82F87-D131-41B8-904E-66E5ED2A1AE1}" dt="2021-09-02T03:14:08.377" v="261"/>
          <ac:cxnSpMkLst>
            <pc:docMk/>
            <pc:sldMk cId="1495259439" sldId="294"/>
            <ac:cxnSpMk id="31" creationId="{5AB158E9-1B40-4CD6-95F0-95CA11DF7B7A}"/>
          </ac:cxnSpMkLst>
        </pc:cxnChg>
        <pc:cxnChg chg="add del">
          <ac:chgData name="Maria MacMinn" userId="89bddfdaf3d73431" providerId="LiveId" clId="{69A82F87-D131-41B8-904E-66E5ED2A1AE1}" dt="2021-09-02T03:14:46.729" v="268" actId="26606"/>
          <ac:cxnSpMkLst>
            <pc:docMk/>
            <pc:sldMk cId="1495259439" sldId="294"/>
            <ac:cxnSpMk id="32" creationId="{5AB158E9-1B40-4CD6-95F0-95CA11DF7B7A}"/>
          </ac:cxnSpMkLst>
        </pc:cxnChg>
        <pc:cxnChg chg="add del">
          <ac:chgData name="Maria MacMinn" userId="89bddfdaf3d73431" providerId="LiveId" clId="{69A82F87-D131-41B8-904E-66E5ED2A1AE1}" dt="2021-09-02T03:14:46.729" v="268" actId="26606"/>
          <ac:cxnSpMkLst>
            <pc:docMk/>
            <pc:sldMk cId="1495259439" sldId="294"/>
            <ac:cxnSpMk id="35" creationId="{57D15890-6502-4FAA-AB03-AFAC88EE29D1}"/>
          </ac:cxnSpMkLst>
        </pc:cxnChg>
        <pc:cxnChg chg="add del">
          <ac:chgData name="Maria MacMinn" userId="89bddfdaf3d73431" providerId="LiveId" clId="{69A82F87-D131-41B8-904E-66E5ED2A1AE1}" dt="2021-09-02T03:14:54.379" v="270" actId="26606"/>
          <ac:cxnSpMkLst>
            <pc:docMk/>
            <pc:sldMk cId="1495259439" sldId="294"/>
            <ac:cxnSpMk id="39" creationId="{57D15890-6502-4FAA-AB03-AFAC88EE29D1}"/>
          </ac:cxnSpMkLst>
        </pc:cxnChg>
        <pc:cxnChg chg="add del">
          <ac:chgData name="Maria MacMinn" userId="89bddfdaf3d73431" providerId="LiveId" clId="{69A82F87-D131-41B8-904E-66E5ED2A1AE1}" dt="2021-09-02T03:15:27.052" v="274"/>
          <ac:cxnSpMkLst>
            <pc:docMk/>
            <pc:sldMk cId="1495259439" sldId="294"/>
            <ac:cxnSpMk id="46" creationId="{57D15890-6502-4FAA-AB03-AFAC88EE29D1}"/>
          </ac:cxnSpMkLst>
        </pc:cxnChg>
      </pc:sldChg>
      <pc:sldChg chg="modSp mod">
        <pc:chgData name="Maria MacMinn" userId="89bddfdaf3d73431" providerId="LiveId" clId="{69A82F87-D131-41B8-904E-66E5ED2A1AE1}" dt="2021-09-02T03:23:38.357" v="418"/>
        <pc:sldMkLst>
          <pc:docMk/>
          <pc:sldMk cId="292909725" sldId="297"/>
        </pc:sldMkLst>
        <pc:spChg chg="mod">
          <ac:chgData name="Maria MacMinn" userId="89bddfdaf3d73431" providerId="LiveId" clId="{69A82F87-D131-41B8-904E-66E5ED2A1AE1}" dt="2021-09-02T03:23:38.357" v="418"/>
          <ac:spMkLst>
            <pc:docMk/>
            <pc:sldMk cId="292909725" sldId="297"/>
            <ac:spMk id="2" creationId="{00000000-0000-0000-0000-000000000000}"/>
          </ac:spMkLst>
        </pc:spChg>
      </pc:sldChg>
      <pc:sldChg chg="addSp delSp modSp mod setBg">
        <pc:chgData name="Maria MacMinn" userId="89bddfdaf3d73431" providerId="LiveId" clId="{69A82F87-D131-41B8-904E-66E5ED2A1AE1}" dt="2021-09-02T03:27:28.276" v="476" actId="26606"/>
        <pc:sldMkLst>
          <pc:docMk/>
          <pc:sldMk cId="3664537045" sldId="298"/>
        </pc:sldMkLst>
        <pc:spChg chg="mod">
          <ac:chgData name="Maria MacMinn" userId="89bddfdaf3d73431" providerId="LiveId" clId="{69A82F87-D131-41B8-904E-66E5ED2A1AE1}" dt="2021-09-02T03:27:28.276" v="476" actId="26606"/>
          <ac:spMkLst>
            <pc:docMk/>
            <pc:sldMk cId="3664537045" sldId="298"/>
            <ac:spMk id="2" creationId="{00000000-0000-0000-0000-000000000000}"/>
          </ac:spMkLst>
        </pc:spChg>
        <pc:spChg chg="add del">
          <ac:chgData name="Maria MacMinn" userId="89bddfdaf3d73431" providerId="LiveId" clId="{69A82F87-D131-41B8-904E-66E5ED2A1AE1}" dt="2021-09-02T03:27:28.276" v="476" actId="26606"/>
          <ac:spMkLst>
            <pc:docMk/>
            <pc:sldMk cId="3664537045" sldId="298"/>
            <ac:spMk id="9" creationId="{3F644A85-C3C1-4379-B895-07833E37D2D6}"/>
          </ac:spMkLst>
        </pc:spChg>
        <pc:spChg chg="add del">
          <ac:chgData name="Maria MacMinn" userId="89bddfdaf3d73431" providerId="LiveId" clId="{69A82F87-D131-41B8-904E-66E5ED2A1AE1}" dt="2021-09-02T03:27:28.276" v="476" actId="26606"/>
          <ac:spMkLst>
            <pc:docMk/>
            <pc:sldMk cId="3664537045" sldId="298"/>
            <ac:spMk id="10" creationId="{F3BEE37D-1E11-4F16-B8E0-7F45B2E34EBE}"/>
          </ac:spMkLst>
        </pc:spChg>
        <pc:spChg chg="add del">
          <ac:chgData name="Maria MacMinn" userId="89bddfdaf3d73431" providerId="LiveId" clId="{69A82F87-D131-41B8-904E-66E5ED2A1AE1}" dt="2021-09-02T03:25:53.307" v="450" actId="26606"/>
          <ac:spMkLst>
            <pc:docMk/>
            <pc:sldMk cId="3664537045" sldId="298"/>
            <ac:spMk id="12" creationId="{3F644A85-C3C1-4379-B895-07833E37D2D6}"/>
          </ac:spMkLst>
        </pc:spChg>
        <pc:spChg chg="add del">
          <ac:chgData name="Maria MacMinn" userId="89bddfdaf3d73431" providerId="LiveId" clId="{69A82F87-D131-41B8-904E-66E5ED2A1AE1}" dt="2021-09-02T03:25:53.307" v="450" actId="26606"/>
          <ac:spMkLst>
            <pc:docMk/>
            <pc:sldMk cId="3664537045" sldId="298"/>
            <ac:spMk id="14" creationId="{F3BEE37D-1E11-4F16-B8E0-7F45B2E34EBE}"/>
          </ac:spMkLst>
        </pc:spChg>
        <pc:spChg chg="add del">
          <ac:chgData name="Maria MacMinn" userId="89bddfdaf3d73431" providerId="LiveId" clId="{69A82F87-D131-41B8-904E-66E5ED2A1AE1}" dt="2021-09-02T03:25:53.307" v="450" actId="26606"/>
          <ac:spMkLst>
            <pc:docMk/>
            <pc:sldMk cId="3664537045" sldId="298"/>
            <ac:spMk id="18" creationId="{76921DF0-C059-46F3-B06E-BDAF5235D900}"/>
          </ac:spMkLst>
        </pc:spChg>
        <pc:spChg chg="add del">
          <ac:chgData name="Maria MacMinn" userId="89bddfdaf3d73431" providerId="LiveId" clId="{69A82F87-D131-41B8-904E-66E5ED2A1AE1}" dt="2021-09-02T03:25:53.307" v="450" actId="26606"/>
          <ac:spMkLst>
            <pc:docMk/>
            <pc:sldMk cId="3664537045" sldId="298"/>
            <ac:spMk id="20" creationId="{AA5F0FCA-94AA-4200-B9D3-9C22D9C1D7FC}"/>
          </ac:spMkLst>
        </pc:spChg>
        <pc:spChg chg="add del">
          <ac:chgData name="Maria MacMinn" userId="89bddfdaf3d73431" providerId="LiveId" clId="{69A82F87-D131-41B8-904E-66E5ED2A1AE1}" dt="2021-09-02T03:25:53.307" v="450" actId="26606"/>
          <ac:spMkLst>
            <pc:docMk/>
            <pc:sldMk cId="3664537045" sldId="298"/>
            <ac:spMk id="22" creationId="{B93432FF-2106-47AD-92A2-9FE7511605BC}"/>
          </ac:spMkLst>
        </pc:spChg>
        <pc:graphicFrameChg chg="mod modGraphic">
          <ac:chgData name="Maria MacMinn" userId="89bddfdaf3d73431" providerId="LiveId" clId="{69A82F87-D131-41B8-904E-66E5ED2A1AE1}" dt="2021-09-02T03:27:28.276" v="476" actId="26606"/>
          <ac:graphicFrameMkLst>
            <pc:docMk/>
            <pc:sldMk cId="3664537045" sldId="298"/>
            <ac:graphicFrameMk id="7" creationId="{801AD684-897F-4756-976E-C6052D363191}"/>
          </ac:graphicFrameMkLst>
        </pc:graphicFrameChg>
        <pc:cxnChg chg="add del">
          <ac:chgData name="Maria MacMinn" userId="89bddfdaf3d73431" providerId="LiveId" clId="{69A82F87-D131-41B8-904E-66E5ED2A1AE1}" dt="2021-09-02T03:27:28.276" v="476" actId="26606"/>
          <ac:cxnSpMkLst>
            <pc:docMk/>
            <pc:sldMk cId="3664537045" sldId="298"/>
            <ac:cxnSpMk id="11" creationId="{4A5385E6-DE8D-4149-9250-04378099F83A}"/>
          </ac:cxnSpMkLst>
        </pc:cxnChg>
        <pc:cxnChg chg="add del">
          <ac:chgData name="Maria MacMinn" userId="89bddfdaf3d73431" providerId="LiveId" clId="{69A82F87-D131-41B8-904E-66E5ED2A1AE1}" dt="2021-09-02T03:25:53.307" v="450" actId="26606"/>
          <ac:cxnSpMkLst>
            <pc:docMk/>
            <pc:sldMk cId="3664537045" sldId="298"/>
            <ac:cxnSpMk id="16" creationId="{4A5385E6-DE8D-4149-9250-04378099F83A}"/>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F6C96-F5FE-41A3-BEB2-726069B1F34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22A06CA-846B-40AB-99A3-47B967E12C70}">
      <dgm:prSet custT="1"/>
      <dgm:spPr/>
      <dgm:t>
        <a:bodyPr/>
        <a:lstStyle/>
        <a:p>
          <a:pPr algn="ctr">
            <a:lnSpc>
              <a:spcPct val="100000"/>
            </a:lnSpc>
          </a:pPr>
          <a:r>
            <a:rPr lang="en-US" sz="1200" dirty="0"/>
            <a:t>By the end of this module unit, students will be able to:</a:t>
          </a:r>
        </a:p>
      </dgm:t>
    </dgm:pt>
    <dgm:pt modelId="{CDF132CC-4701-4137-9634-0D481E465727}" type="parTrans" cxnId="{5FD75BC4-8062-410B-965A-DF693E177B22}">
      <dgm:prSet/>
      <dgm:spPr/>
      <dgm:t>
        <a:bodyPr/>
        <a:lstStyle/>
        <a:p>
          <a:endParaRPr lang="en-US"/>
        </a:p>
      </dgm:t>
    </dgm:pt>
    <dgm:pt modelId="{3A4E9529-0183-43D7-845F-5208689CF2FC}" type="sibTrans" cxnId="{5FD75BC4-8062-410B-965A-DF693E177B22}">
      <dgm:prSet/>
      <dgm:spPr/>
      <dgm:t>
        <a:bodyPr/>
        <a:lstStyle/>
        <a:p>
          <a:pPr>
            <a:lnSpc>
              <a:spcPct val="100000"/>
            </a:lnSpc>
          </a:pPr>
          <a:endParaRPr lang="en-US"/>
        </a:p>
      </dgm:t>
    </dgm:pt>
    <dgm:pt modelId="{5E6EE86F-D6D8-4A1F-9C51-4C993CA674E8}">
      <dgm:prSet custT="1"/>
      <dgm:spPr/>
      <dgm:t>
        <a:bodyPr/>
        <a:lstStyle/>
        <a:p>
          <a:pPr algn="ctr">
            <a:lnSpc>
              <a:spcPct val="100000"/>
            </a:lnSpc>
          </a:pPr>
          <a:r>
            <a:rPr lang="en-US" sz="1100" dirty="0"/>
            <a:t>1</a:t>
          </a:r>
          <a:r>
            <a:rPr lang="en-US" sz="1200" dirty="0"/>
            <a:t>. </a:t>
          </a:r>
          <a:r>
            <a:rPr lang="en-US" sz="1800" dirty="0"/>
            <a:t>Demonstrate writing strategies for the workplace</a:t>
          </a:r>
          <a:endParaRPr lang="en-US" sz="1100" dirty="0"/>
        </a:p>
      </dgm:t>
    </dgm:pt>
    <dgm:pt modelId="{3D2E2FA5-6E1A-4420-A3B5-837BC6F13FA1}" type="parTrans" cxnId="{557217F2-435E-4517-924F-386A17EE1EFA}">
      <dgm:prSet/>
      <dgm:spPr/>
      <dgm:t>
        <a:bodyPr/>
        <a:lstStyle/>
        <a:p>
          <a:endParaRPr lang="en-US"/>
        </a:p>
      </dgm:t>
    </dgm:pt>
    <dgm:pt modelId="{41BEE2CF-B3E0-43F2-9F50-12E6538D9BCE}" type="sibTrans" cxnId="{557217F2-435E-4517-924F-386A17EE1EFA}">
      <dgm:prSet/>
      <dgm:spPr/>
      <dgm:t>
        <a:bodyPr/>
        <a:lstStyle/>
        <a:p>
          <a:pPr>
            <a:lnSpc>
              <a:spcPct val="100000"/>
            </a:lnSpc>
          </a:pPr>
          <a:endParaRPr lang="en-US"/>
        </a:p>
      </dgm:t>
    </dgm:pt>
    <dgm:pt modelId="{F014E3B5-FF82-4CA1-984D-646C5B70B784}">
      <dgm:prSet custT="1"/>
      <dgm:spPr/>
      <dgm:t>
        <a:bodyPr/>
        <a:lstStyle/>
        <a:p>
          <a:pPr>
            <a:lnSpc>
              <a:spcPct val="100000"/>
            </a:lnSpc>
          </a:pPr>
          <a:r>
            <a:rPr lang="en-US" sz="1500" dirty="0"/>
            <a:t>2</a:t>
          </a:r>
          <a:r>
            <a:rPr lang="en-US" sz="1800" dirty="0"/>
            <a:t>. Apply business writing strategies for emails and cover letters</a:t>
          </a:r>
          <a:endParaRPr lang="en-US" sz="1500" dirty="0"/>
        </a:p>
      </dgm:t>
    </dgm:pt>
    <dgm:pt modelId="{10353B03-5A70-4E97-BAA2-9016F267695F}" type="parTrans" cxnId="{66614D59-44BA-463B-98C5-8A3ECF8C8B08}">
      <dgm:prSet/>
      <dgm:spPr/>
      <dgm:t>
        <a:bodyPr/>
        <a:lstStyle/>
        <a:p>
          <a:endParaRPr lang="en-US"/>
        </a:p>
      </dgm:t>
    </dgm:pt>
    <dgm:pt modelId="{C4C44617-AE0C-46DC-8293-399CCE827114}" type="sibTrans" cxnId="{66614D59-44BA-463B-98C5-8A3ECF8C8B08}">
      <dgm:prSet/>
      <dgm:spPr/>
      <dgm:t>
        <a:bodyPr/>
        <a:lstStyle/>
        <a:p>
          <a:pPr>
            <a:lnSpc>
              <a:spcPct val="100000"/>
            </a:lnSpc>
          </a:pPr>
          <a:endParaRPr lang="en-US"/>
        </a:p>
      </dgm:t>
    </dgm:pt>
    <dgm:pt modelId="{ED99E191-3D94-4192-AC4B-05EF5C3E26D2}">
      <dgm:prSet custT="1"/>
      <dgm:spPr/>
      <dgm:t>
        <a:bodyPr/>
        <a:lstStyle/>
        <a:p>
          <a:pPr>
            <a:lnSpc>
              <a:spcPct val="100000"/>
            </a:lnSpc>
          </a:pPr>
          <a:r>
            <a:rPr lang="en-US" sz="1500" dirty="0"/>
            <a:t>3. </a:t>
          </a:r>
          <a:r>
            <a:rPr lang="en-US" sz="1600" dirty="0"/>
            <a:t>Apply appropriate vocabulary to demonstrate concise and clear language workplace    language </a:t>
          </a:r>
          <a:endParaRPr lang="en-US" sz="1500" dirty="0"/>
        </a:p>
      </dgm:t>
    </dgm:pt>
    <dgm:pt modelId="{796C9296-9AEA-442C-98D4-03B0453AA25D}" type="parTrans" cxnId="{AA3B4484-FEB3-4E1B-9084-0FDB7CE661DD}">
      <dgm:prSet/>
      <dgm:spPr/>
      <dgm:t>
        <a:bodyPr/>
        <a:lstStyle/>
        <a:p>
          <a:endParaRPr lang="en-US"/>
        </a:p>
      </dgm:t>
    </dgm:pt>
    <dgm:pt modelId="{1E63B71D-486C-490C-BD61-D2FE1BF85FF2}" type="sibTrans" cxnId="{AA3B4484-FEB3-4E1B-9084-0FDB7CE661DD}">
      <dgm:prSet/>
      <dgm:spPr/>
      <dgm:t>
        <a:bodyPr/>
        <a:lstStyle/>
        <a:p>
          <a:endParaRPr lang="en-US"/>
        </a:p>
      </dgm:t>
    </dgm:pt>
    <dgm:pt modelId="{AF6EE89F-8347-4EFD-ACD8-F544FB5A2580}" type="pres">
      <dgm:prSet presAssocID="{3C5F6C96-F5FE-41A3-BEB2-726069B1F341}" presName="root" presStyleCnt="0">
        <dgm:presLayoutVars>
          <dgm:dir/>
          <dgm:resizeHandles val="exact"/>
        </dgm:presLayoutVars>
      </dgm:prSet>
      <dgm:spPr/>
    </dgm:pt>
    <dgm:pt modelId="{5257070A-BCC7-4FB6-9A3E-CA3EC8E37E8A}" type="pres">
      <dgm:prSet presAssocID="{3C5F6C96-F5FE-41A3-BEB2-726069B1F341}" presName="container" presStyleCnt="0">
        <dgm:presLayoutVars>
          <dgm:dir/>
          <dgm:resizeHandles val="exact"/>
        </dgm:presLayoutVars>
      </dgm:prSet>
      <dgm:spPr/>
    </dgm:pt>
    <dgm:pt modelId="{B531F44D-3515-48B6-953A-47347FD726CD}" type="pres">
      <dgm:prSet presAssocID="{022A06CA-846B-40AB-99A3-47B967E12C70}" presName="compNode" presStyleCnt="0"/>
      <dgm:spPr/>
    </dgm:pt>
    <dgm:pt modelId="{0AAD2BFE-B51A-4CA8-8A94-28C5434E1C4B}" type="pres">
      <dgm:prSet presAssocID="{022A06CA-846B-40AB-99A3-47B967E12C70}" presName="iconBgRect" presStyleLbl="bgShp" presStyleIdx="0" presStyleCnt="4"/>
      <dgm:spPr/>
    </dgm:pt>
    <dgm:pt modelId="{1E803F09-78B4-43E3-816B-F979B9862041}" type="pres">
      <dgm:prSet presAssocID="{022A06CA-846B-40AB-99A3-47B967E12C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8A960A0-76BB-4D64-BC8D-5F041F32B027}" type="pres">
      <dgm:prSet presAssocID="{022A06CA-846B-40AB-99A3-47B967E12C70}" presName="spaceRect" presStyleCnt="0"/>
      <dgm:spPr/>
    </dgm:pt>
    <dgm:pt modelId="{0D510119-7997-4DC5-BC5C-B852A2DC34D5}" type="pres">
      <dgm:prSet presAssocID="{022A06CA-846B-40AB-99A3-47B967E12C70}" presName="textRect" presStyleLbl="revTx" presStyleIdx="0" presStyleCnt="4" custScaleX="112782" custScaleY="115334">
        <dgm:presLayoutVars>
          <dgm:chMax val="1"/>
          <dgm:chPref val="1"/>
        </dgm:presLayoutVars>
      </dgm:prSet>
      <dgm:spPr/>
    </dgm:pt>
    <dgm:pt modelId="{10D0EB02-48DC-442D-9279-51C7703CAB77}" type="pres">
      <dgm:prSet presAssocID="{3A4E9529-0183-43D7-845F-5208689CF2FC}" presName="sibTrans" presStyleLbl="sibTrans2D1" presStyleIdx="0" presStyleCnt="0"/>
      <dgm:spPr/>
    </dgm:pt>
    <dgm:pt modelId="{87059425-0EF7-4DA9-9152-F37CF4F8D367}" type="pres">
      <dgm:prSet presAssocID="{5E6EE86F-D6D8-4A1F-9C51-4C993CA674E8}" presName="compNode" presStyleCnt="0"/>
      <dgm:spPr/>
    </dgm:pt>
    <dgm:pt modelId="{14364E75-DE93-434E-ACB5-F218059BFB90}" type="pres">
      <dgm:prSet presAssocID="{5E6EE86F-D6D8-4A1F-9C51-4C993CA674E8}" presName="iconBgRect" presStyleLbl="bgShp" presStyleIdx="1" presStyleCnt="4"/>
      <dgm:spPr/>
    </dgm:pt>
    <dgm:pt modelId="{661AF072-319D-4A40-A3E0-FC74F35FECC3}" type="pres">
      <dgm:prSet presAssocID="{5E6EE86F-D6D8-4A1F-9C51-4C993CA674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EE8CF1FD-3E7D-417F-93FE-FBAABB7B0127}" type="pres">
      <dgm:prSet presAssocID="{5E6EE86F-D6D8-4A1F-9C51-4C993CA674E8}" presName="spaceRect" presStyleCnt="0"/>
      <dgm:spPr/>
    </dgm:pt>
    <dgm:pt modelId="{7BE5CCF4-5C73-484D-8771-E9CBE1DFD491}" type="pres">
      <dgm:prSet presAssocID="{5E6EE86F-D6D8-4A1F-9C51-4C993CA674E8}" presName="textRect" presStyleLbl="revTx" presStyleIdx="1" presStyleCnt="4">
        <dgm:presLayoutVars>
          <dgm:chMax val="1"/>
          <dgm:chPref val="1"/>
        </dgm:presLayoutVars>
      </dgm:prSet>
      <dgm:spPr/>
    </dgm:pt>
    <dgm:pt modelId="{5001D5CF-5D27-486C-B9D9-FAD80DDF8F42}" type="pres">
      <dgm:prSet presAssocID="{41BEE2CF-B3E0-43F2-9F50-12E6538D9BCE}" presName="sibTrans" presStyleLbl="sibTrans2D1" presStyleIdx="0" presStyleCnt="0"/>
      <dgm:spPr/>
    </dgm:pt>
    <dgm:pt modelId="{D9262293-F3BB-44AC-828F-5EB98A79A817}" type="pres">
      <dgm:prSet presAssocID="{F014E3B5-FF82-4CA1-984D-646C5B70B784}" presName="compNode" presStyleCnt="0"/>
      <dgm:spPr/>
    </dgm:pt>
    <dgm:pt modelId="{271CDF45-A84B-42EA-AF07-382142041F3E}" type="pres">
      <dgm:prSet presAssocID="{F014E3B5-FF82-4CA1-984D-646C5B70B784}" presName="iconBgRect" presStyleLbl="bgShp" presStyleIdx="2" presStyleCnt="4"/>
      <dgm:spPr/>
    </dgm:pt>
    <dgm:pt modelId="{374595EE-69B5-4BDC-9329-38B2C3B9E695}" type="pres">
      <dgm:prSet presAssocID="{F014E3B5-FF82-4CA1-984D-646C5B70B7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nvelope"/>
        </a:ext>
      </dgm:extLst>
    </dgm:pt>
    <dgm:pt modelId="{D1BDF74E-74C0-4512-AE92-BDD384443BB1}" type="pres">
      <dgm:prSet presAssocID="{F014E3B5-FF82-4CA1-984D-646C5B70B784}" presName="spaceRect" presStyleCnt="0"/>
      <dgm:spPr/>
    </dgm:pt>
    <dgm:pt modelId="{A8D78910-AB51-496F-B21F-A5C54D26DC1F}" type="pres">
      <dgm:prSet presAssocID="{F014E3B5-FF82-4CA1-984D-646C5B70B784}" presName="textRect" presStyleLbl="revTx" presStyleIdx="2" presStyleCnt="4">
        <dgm:presLayoutVars>
          <dgm:chMax val="1"/>
          <dgm:chPref val="1"/>
        </dgm:presLayoutVars>
      </dgm:prSet>
      <dgm:spPr/>
    </dgm:pt>
    <dgm:pt modelId="{932FB03D-A1EA-4DF8-927E-D3E772EFBBC9}" type="pres">
      <dgm:prSet presAssocID="{C4C44617-AE0C-46DC-8293-399CCE827114}" presName="sibTrans" presStyleLbl="sibTrans2D1" presStyleIdx="0" presStyleCnt="0"/>
      <dgm:spPr/>
    </dgm:pt>
    <dgm:pt modelId="{586D90B4-B469-4CB4-96DC-EBE62C9412F8}" type="pres">
      <dgm:prSet presAssocID="{ED99E191-3D94-4192-AC4B-05EF5C3E26D2}" presName="compNode" presStyleCnt="0"/>
      <dgm:spPr/>
    </dgm:pt>
    <dgm:pt modelId="{7AB27BF2-202B-4139-A9AD-3D637EAACA98}" type="pres">
      <dgm:prSet presAssocID="{ED99E191-3D94-4192-AC4B-05EF5C3E26D2}" presName="iconBgRect" presStyleLbl="bgShp" presStyleIdx="3" presStyleCnt="4"/>
      <dgm:spPr/>
    </dgm:pt>
    <dgm:pt modelId="{C35E3CFA-A702-4288-A3A6-CB4E95EBA3AF}" type="pres">
      <dgm:prSet presAssocID="{ED99E191-3D94-4192-AC4B-05EF5C3E26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93B4DDB3-13C9-473F-9683-B27CA10C8C4D}" type="pres">
      <dgm:prSet presAssocID="{ED99E191-3D94-4192-AC4B-05EF5C3E26D2}" presName="spaceRect" presStyleCnt="0"/>
      <dgm:spPr/>
    </dgm:pt>
    <dgm:pt modelId="{42092878-4CBC-46E8-A46E-107B869FD245}" type="pres">
      <dgm:prSet presAssocID="{ED99E191-3D94-4192-AC4B-05EF5C3E26D2}" presName="textRect" presStyleLbl="revTx" presStyleIdx="3" presStyleCnt="4">
        <dgm:presLayoutVars>
          <dgm:chMax val="1"/>
          <dgm:chPref val="1"/>
        </dgm:presLayoutVars>
      </dgm:prSet>
      <dgm:spPr/>
    </dgm:pt>
  </dgm:ptLst>
  <dgm:cxnLst>
    <dgm:cxn modelId="{A87D8C07-EDA4-4E78-9E36-1826152238EA}" type="presOf" srcId="{F014E3B5-FF82-4CA1-984D-646C5B70B784}" destId="{A8D78910-AB51-496F-B21F-A5C54D26DC1F}" srcOrd="0" destOrd="0" presId="urn:microsoft.com/office/officeart/2018/2/layout/IconCircleList"/>
    <dgm:cxn modelId="{F4760F1D-27CC-4FA1-8EA2-DC39C993A45B}" type="presOf" srcId="{C4C44617-AE0C-46DC-8293-399CCE827114}" destId="{932FB03D-A1EA-4DF8-927E-D3E772EFBBC9}" srcOrd="0" destOrd="0" presId="urn:microsoft.com/office/officeart/2018/2/layout/IconCircleList"/>
    <dgm:cxn modelId="{9D424D3B-57E6-4234-B93A-3D2511A36922}" type="presOf" srcId="{41BEE2CF-B3E0-43F2-9F50-12E6538D9BCE}" destId="{5001D5CF-5D27-486C-B9D9-FAD80DDF8F42}" srcOrd="0" destOrd="0" presId="urn:microsoft.com/office/officeart/2018/2/layout/IconCircleList"/>
    <dgm:cxn modelId="{66614D59-44BA-463B-98C5-8A3ECF8C8B08}" srcId="{3C5F6C96-F5FE-41A3-BEB2-726069B1F341}" destId="{F014E3B5-FF82-4CA1-984D-646C5B70B784}" srcOrd="2" destOrd="0" parTransId="{10353B03-5A70-4E97-BAA2-9016F267695F}" sibTransId="{C4C44617-AE0C-46DC-8293-399CCE827114}"/>
    <dgm:cxn modelId="{AA3B4484-FEB3-4E1B-9084-0FDB7CE661DD}" srcId="{3C5F6C96-F5FE-41A3-BEB2-726069B1F341}" destId="{ED99E191-3D94-4192-AC4B-05EF5C3E26D2}" srcOrd="3" destOrd="0" parTransId="{796C9296-9AEA-442C-98D4-03B0453AA25D}" sibTransId="{1E63B71D-486C-490C-BD61-D2FE1BF85FF2}"/>
    <dgm:cxn modelId="{80ED7687-1585-46BE-A9FD-15B3A805D61B}" type="presOf" srcId="{5E6EE86F-D6D8-4A1F-9C51-4C993CA674E8}" destId="{7BE5CCF4-5C73-484D-8771-E9CBE1DFD491}" srcOrd="0" destOrd="0" presId="urn:microsoft.com/office/officeart/2018/2/layout/IconCircleList"/>
    <dgm:cxn modelId="{724E0DAB-DE8A-43D7-BF71-67D9722684C1}" type="presOf" srcId="{3C5F6C96-F5FE-41A3-BEB2-726069B1F341}" destId="{AF6EE89F-8347-4EFD-ACD8-F544FB5A2580}" srcOrd="0" destOrd="0" presId="urn:microsoft.com/office/officeart/2018/2/layout/IconCircleList"/>
    <dgm:cxn modelId="{5FD75BC4-8062-410B-965A-DF693E177B22}" srcId="{3C5F6C96-F5FE-41A3-BEB2-726069B1F341}" destId="{022A06CA-846B-40AB-99A3-47B967E12C70}" srcOrd="0" destOrd="0" parTransId="{CDF132CC-4701-4137-9634-0D481E465727}" sibTransId="{3A4E9529-0183-43D7-845F-5208689CF2FC}"/>
    <dgm:cxn modelId="{FAAF51C5-D881-4D03-9914-B6BB6C04BC1E}" type="presOf" srcId="{022A06CA-846B-40AB-99A3-47B967E12C70}" destId="{0D510119-7997-4DC5-BC5C-B852A2DC34D5}" srcOrd="0" destOrd="0" presId="urn:microsoft.com/office/officeart/2018/2/layout/IconCircleList"/>
    <dgm:cxn modelId="{113255D9-7EE5-4AF0-AAED-24F747AC9266}" type="presOf" srcId="{ED99E191-3D94-4192-AC4B-05EF5C3E26D2}" destId="{42092878-4CBC-46E8-A46E-107B869FD245}" srcOrd="0" destOrd="0" presId="urn:microsoft.com/office/officeart/2018/2/layout/IconCircleList"/>
    <dgm:cxn modelId="{6CE28BE1-FCC3-454D-9D9E-08649944D1C8}" type="presOf" srcId="{3A4E9529-0183-43D7-845F-5208689CF2FC}" destId="{10D0EB02-48DC-442D-9279-51C7703CAB77}" srcOrd="0" destOrd="0" presId="urn:microsoft.com/office/officeart/2018/2/layout/IconCircleList"/>
    <dgm:cxn modelId="{557217F2-435E-4517-924F-386A17EE1EFA}" srcId="{3C5F6C96-F5FE-41A3-BEB2-726069B1F341}" destId="{5E6EE86F-D6D8-4A1F-9C51-4C993CA674E8}" srcOrd="1" destOrd="0" parTransId="{3D2E2FA5-6E1A-4420-A3B5-837BC6F13FA1}" sibTransId="{41BEE2CF-B3E0-43F2-9F50-12E6538D9BCE}"/>
    <dgm:cxn modelId="{6C507C34-0CF1-4C66-9339-039929EDDEA4}" type="presParOf" srcId="{AF6EE89F-8347-4EFD-ACD8-F544FB5A2580}" destId="{5257070A-BCC7-4FB6-9A3E-CA3EC8E37E8A}" srcOrd="0" destOrd="0" presId="urn:microsoft.com/office/officeart/2018/2/layout/IconCircleList"/>
    <dgm:cxn modelId="{567D7874-A51A-47C5-86A1-5592C69E4B79}" type="presParOf" srcId="{5257070A-BCC7-4FB6-9A3E-CA3EC8E37E8A}" destId="{B531F44D-3515-48B6-953A-47347FD726CD}" srcOrd="0" destOrd="0" presId="urn:microsoft.com/office/officeart/2018/2/layout/IconCircleList"/>
    <dgm:cxn modelId="{9472F069-D196-4512-93EC-8D982C7372BB}" type="presParOf" srcId="{B531F44D-3515-48B6-953A-47347FD726CD}" destId="{0AAD2BFE-B51A-4CA8-8A94-28C5434E1C4B}" srcOrd="0" destOrd="0" presId="urn:microsoft.com/office/officeart/2018/2/layout/IconCircleList"/>
    <dgm:cxn modelId="{CDDBFC58-176F-47A7-9097-A2E8C06FE6D9}" type="presParOf" srcId="{B531F44D-3515-48B6-953A-47347FD726CD}" destId="{1E803F09-78B4-43E3-816B-F979B9862041}" srcOrd="1" destOrd="0" presId="urn:microsoft.com/office/officeart/2018/2/layout/IconCircleList"/>
    <dgm:cxn modelId="{F13708C9-3F05-4408-BAC6-0EA4B777848D}" type="presParOf" srcId="{B531F44D-3515-48B6-953A-47347FD726CD}" destId="{A8A960A0-76BB-4D64-BC8D-5F041F32B027}" srcOrd="2" destOrd="0" presId="urn:microsoft.com/office/officeart/2018/2/layout/IconCircleList"/>
    <dgm:cxn modelId="{095723B6-930F-4896-8B2D-DA44437DD098}" type="presParOf" srcId="{B531F44D-3515-48B6-953A-47347FD726CD}" destId="{0D510119-7997-4DC5-BC5C-B852A2DC34D5}" srcOrd="3" destOrd="0" presId="urn:microsoft.com/office/officeart/2018/2/layout/IconCircleList"/>
    <dgm:cxn modelId="{41A06B33-B46E-4BFE-A7CA-90B11EEAE9B4}" type="presParOf" srcId="{5257070A-BCC7-4FB6-9A3E-CA3EC8E37E8A}" destId="{10D0EB02-48DC-442D-9279-51C7703CAB77}" srcOrd="1" destOrd="0" presId="urn:microsoft.com/office/officeart/2018/2/layout/IconCircleList"/>
    <dgm:cxn modelId="{3B29801A-A75B-4652-A943-624CD28DFDD0}" type="presParOf" srcId="{5257070A-BCC7-4FB6-9A3E-CA3EC8E37E8A}" destId="{87059425-0EF7-4DA9-9152-F37CF4F8D367}" srcOrd="2" destOrd="0" presId="urn:microsoft.com/office/officeart/2018/2/layout/IconCircleList"/>
    <dgm:cxn modelId="{5350709B-4C0E-4AEB-8A4B-327477EE376A}" type="presParOf" srcId="{87059425-0EF7-4DA9-9152-F37CF4F8D367}" destId="{14364E75-DE93-434E-ACB5-F218059BFB90}" srcOrd="0" destOrd="0" presId="urn:microsoft.com/office/officeart/2018/2/layout/IconCircleList"/>
    <dgm:cxn modelId="{F8D11732-DB0F-4DD5-A90A-82CF83F2E28D}" type="presParOf" srcId="{87059425-0EF7-4DA9-9152-F37CF4F8D367}" destId="{661AF072-319D-4A40-A3E0-FC74F35FECC3}" srcOrd="1" destOrd="0" presId="urn:microsoft.com/office/officeart/2018/2/layout/IconCircleList"/>
    <dgm:cxn modelId="{C43DABF1-392A-4000-ACBC-4804FA093EAC}" type="presParOf" srcId="{87059425-0EF7-4DA9-9152-F37CF4F8D367}" destId="{EE8CF1FD-3E7D-417F-93FE-FBAABB7B0127}" srcOrd="2" destOrd="0" presId="urn:microsoft.com/office/officeart/2018/2/layout/IconCircleList"/>
    <dgm:cxn modelId="{7CCADA88-2E65-4C8E-8450-A338295FF27F}" type="presParOf" srcId="{87059425-0EF7-4DA9-9152-F37CF4F8D367}" destId="{7BE5CCF4-5C73-484D-8771-E9CBE1DFD491}" srcOrd="3" destOrd="0" presId="urn:microsoft.com/office/officeart/2018/2/layout/IconCircleList"/>
    <dgm:cxn modelId="{D24340E4-F0B6-41A1-903A-5AA060939747}" type="presParOf" srcId="{5257070A-BCC7-4FB6-9A3E-CA3EC8E37E8A}" destId="{5001D5CF-5D27-486C-B9D9-FAD80DDF8F42}" srcOrd="3" destOrd="0" presId="urn:microsoft.com/office/officeart/2018/2/layout/IconCircleList"/>
    <dgm:cxn modelId="{4EFBC384-30FB-489F-B91F-C52C9010A936}" type="presParOf" srcId="{5257070A-BCC7-4FB6-9A3E-CA3EC8E37E8A}" destId="{D9262293-F3BB-44AC-828F-5EB98A79A817}" srcOrd="4" destOrd="0" presId="urn:microsoft.com/office/officeart/2018/2/layout/IconCircleList"/>
    <dgm:cxn modelId="{A7C545BB-F81E-46C0-AEBD-A62A62A58BFA}" type="presParOf" srcId="{D9262293-F3BB-44AC-828F-5EB98A79A817}" destId="{271CDF45-A84B-42EA-AF07-382142041F3E}" srcOrd="0" destOrd="0" presId="urn:microsoft.com/office/officeart/2018/2/layout/IconCircleList"/>
    <dgm:cxn modelId="{36F3C9F8-0DC4-444E-B380-9F5A219473D6}" type="presParOf" srcId="{D9262293-F3BB-44AC-828F-5EB98A79A817}" destId="{374595EE-69B5-4BDC-9329-38B2C3B9E695}" srcOrd="1" destOrd="0" presId="urn:microsoft.com/office/officeart/2018/2/layout/IconCircleList"/>
    <dgm:cxn modelId="{D67A19F9-AD34-4ADD-B981-795C81F2657A}" type="presParOf" srcId="{D9262293-F3BB-44AC-828F-5EB98A79A817}" destId="{D1BDF74E-74C0-4512-AE92-BDD384443BB1}" srcOrd="2" destOrd="0" presId="urn:microsoft.com/office/officeart/2018/2/layout/IconCircleList"/>
    <dgm:cxn modelId="{34E02B37-B401-436B-A962-E88B77CA6BCD}" type="presParOf" srcId="{D9262293-F3BB-44AC-828F-5EB98A79A817}" destId="{A8D78910-AB51-496F-B21F-A5C54D26DC1F}" srcOrd="3" destOrd="0" presId="urn:microsoft.com/office/officeart/2018/2/layout/IconCircleList"/>
    <dgm:cxn modelId="{36B57D39-06CA-44CF-95C4-56FF89357871}" type="presParOf" srcId="{5257070A-BCC7-4FB6-9A3E-CA3EC8E37E8A}" destId="{932FB03D-A1EA-4DF8-927E-D3E772EFBBC9}" srcOrd="5" destOrd="0" presId="urn:microsoft.com/office/officeart/2018/2/layout/IconCircleList"/>
    <dgm:cxn modelId="{6325C7CD-A444-4362-BFF9-49A939A85155}" type="presParOf" srcId="{5257070A-BCC7-4FB6-9A3E-CA3EC8E37E8A}" destId="{586D90B4-B469-4CB4-96DC-EBE62C9412F8}" srcOrd="6" destOrd="0" presId="urn:microsoft.com/office/officeart/2018/2/layout/IconCircleList"/>
    <dgm:cxn modelId="{F72DD01D-A827-4F1F-B8C8-A589B1E8501B}" type="presParOf" srcId="{586D90B4-B469-4CB4-96DC-EBE62C9412F8}" destId="{7AB27BF2-202B-4139-A9AD-3D637EAACA98}" srcOrd="0" destOrd="0" presId="urn:microsoft.com/office/officeart/2018/2/layout/IconCircleList"/>
    <dgm:cxn modelId="{D25EABAC-D694-4649-BC4A-535D55E31ED6}" type="presParOf" srcId="{586D90B4-B469-4CB4-96DC-EBE62C9412F8}" destId="{C35E3CFA-A702-4288-A3A6-CB4E95EBA3AF}" srcOrd="1" destOrd="0" presId="urn:microsoft.com/office/officeart/2018/2/layout/IconCircleList"/>
    <dgm:cxn modelId="{56525BF9-B025-4F31-9243-9906D2571DC8}" type="presParOf" srcId="{586D90B4-B469-4CB4-96DC-EBE62C9412F8}" destId="{93B4DDB3-13C9-473F-9683-B27CA10C8C4D}" srcOrd="2" destOrd="0" presId="urn:microsoft.com/office/officeart/2018/2/layout/IconCircleList"/>
    <dgm:cxn modelId="{CFA07AE8-1E05-4BD4-A939-483330DEEBB8}" type="presParOf" srcId="{586D90B4-B469-4CB4-96DC-EBE62C9412F8}" destId="{42092878-4CBC-46E8-A46E-107B869FD24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2CEC31-061F-489A-99C0-D62EF37E9B5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2A304A-978E-42F0-AD3A-D02A6653A827}">
      <dgm:prSet/>
      <dgm:spPr/>
      <dgm:t>
        <a:bodyPr/>
        <a:lstStyle/>
        <a:p>
          <a:r>
            <a:rPr lang="en-CA" b="1"/>
            <a:t>Part 3: Closing</a:t>
          </a:r>
          <a:endParaRPr lang="en-US"/>
        </a:p>
      </dgm:t>
    </dgm:pt>
    <dgm:pt modelId="{09D080D8-08EB-46B9-AF0F-645DF0FD0637}" type="parTrans" cxnId="{2F9790E7-1204-4504-A0DF-80D173ABA7A4}">
      <dgm:prSet/>
      <dgm:spPr/>
      <dgm:t>
        <a:bodyPr/>
        <a:lstStyle/>
        <a:p>
          <a:endParaRPr lang="en-US"/>
        </a:p>
      </dgm:t>
    </dgm:pt>
    <dgm:pt modelId="{1E498AC3-0479-49CF-A8D9-E5026F5C86D1}" type="sibTrans" cxnId="{2F9790E7-1204-4504-A0DF-80D173ABA7A4}">
      <dgm:prSet/>
      <dgm:spPr/>
      <dgm:t>
        <a:bodyPr/>
        <a:lstStyle/>
        <a:p>
          <a:endParaRPr lang="en-US"/>
        </a:p>
      </dgm:t>
    </dgm:pt>
    <dgm:pt modelId="{0B466D59-086D-48AC-AB72-B80F85552C67}">
      <dgm:prSet/>
      <dgm:spPr/>
      <dgm:t>
        <a:bodyPr/>
        <a:lstStyle/>
        <a:p>
          <a:r>
            <a:rPr lang="en-US"/>
            <a:t>Some common expression that you can use in this part are:</a:t>
          </a:r>
        </a:p>
      </dgm:t>
    </dgm:pt>
    <dgm:pt modelId="{CCE2CB6D-547F-440F-8761-5B586A5FB33E}" type="parTrans" cxnId="{1D1133BB-4E07-416E-95CB-130CA8984DFB}">
      <dgm:prSet/>
      <dgm:spPr/>
      <dgm:t>
        <a:bodyPr/>
        <a:lstStyle/>
        <a:p>
          <a:endParaRPr lang="en-US"/>
        </a:p>
      </dgm:t>
    </dgm:pt>
    <dgm:pt modelId="{27FCE044-EA1D-4F8F-9ABB-1465C1C5BC42}" type="sibTrans" cxnId="{1D1133BB-4E07-416E-95CB-130CA8984DFB}">
      <dgm:prSet/>
      <dgm:spPr/>
      <dgm:t>
        <a:bodyPr/>
        <a:lstStyle/>
        <a:p>
          <a:endParaRPr lang="en-US"/>
        </a:p>
      </dgm:t>
    </dgm:pt>
    <dgm:pt modelId="{0D6B8232-62A5-4AD0-AFDF-8904832B6753}">
      <dgm:prSet/>
      <dgm:spPr/>
      <dgm:t>
        <a:bodyPr/>
        <a:lstStyle/>
        <a:p>
          <a:r>
            <a:rPr lang="en-US"/>
            <a:t>Please contact me about this.</a:t>
          </a:r>
        </a:p>
      </dgm:t>
    </dgm:pt>
    <dgm:pt modelId="{FA428597-EBF5-450C-A370-684D05805D97}" type="parTrans" cxnId="{C1AD08D1-324A-4435-8DD3-E5E41CF6214A}">
      <dgm:prSet/>
      <dgm:spPr/>
      <dgm:t>
        <a:bodyPr/>
        <a:lstStyle/>
        <a:p>
          <a:endParaRPr lang="en-US"/>
        </a:p>
      </dgm:t>
    </dgm:pt>
    <dgm:pt modelId="{0254BA72-1C1E-44AD-9E3B-557198768854}" type="sibTrans" cxnId="{C1AD08D1-324A-4435-8DD3-E5E41CF6214A}">
      <dgm:prSet/>
      <dgm:spPr/>
      <dgm:t>
        <a:bodyPr/>
        <a:lstStyle/>
        <a:p>
          <a:endParaRPr lang="en-US"/>
        </a:p>
      </dgm:t>
    </dgm:pt>
    <dgm:pt modelId="{065FBE30-008E-43B9-8627-F457A0568F76}">
      <dgm:prSet/>
      <dgm:spPr/>
      <dgm:t>
        <a:bodyPr/>
        <a:lstStyle/>
        <a:p>
          <a:r>
            <a:rPr lang="en-US"/>
            <a:t>I look forward to your reply.</a:t>
          </a:r>
        </a:p>
      </dgm:t>
    </dgm:pt>
    <dgm:pt modelId="{48FC1F1A-5D12-4929-AA5D-DC55F823D046}" type="parTrans" cxnId="{E5756356-DB72-44E5-9094-BA57E5A3A6DC}">
      <dgm:prSet/>
      <dgm:spPr/>
      <dgm:t>
        <a:bodyPr/>
        <a:lstStyle/>
        <a:p>
          <a:endParaRPr lang="en-US"/>
        </a:p>
      </dgm:t>
    </dgm:pt>
    <dgm:pt modelId="{0A7191B7-C7D3-4CD4-9DD8-718DF3191A9D}" type="sibTrans" cxnId="{E5756356-DB72-44E5-9094-BA57E5A3A6DC}">
      <dgm:prSet/>
      <dgm:spPr/>
      <dgm:t>
        <a:bodyPr/>
        <a:lstStyle/>
        <a:p>
          <a:endParaRPr lang="en-US"/>
        </a:p>
      </dgm:t>
    </dgm:pt>
    <dgm:pt modelId="{D5405DC3-014D-4C72-8425-29D262112EA5}">
      <dgm:prSet/>
      <dgm:spPr/>
      <dgm:t>
        <a:bodyPr/>
        <a:lstStyle/>
        <a:p>
          <a:r>
            <a:rPr lang="en-US"/>
            <a:t>Please do not hesitate to contact me if you have any questions.</a:t>
          </a:r>
        </a:p>
      </dgm:t>
    </dgm:pt>
    <dgm:pt modelId="{B6CA3385-5385-4642-BD36-F8E7F0FD7E09}" type="parTrans" cxnId="{948E544A-A03A-443C-B127-BF5A8BBA96B8}">
      <dgm:prSet/>
      <dgm:spPr/>
      <dgm:t>
        <a:bodyPr/>
        <a:lstStyle/>
        <a:p>
          <a:endParaRPr lang="en-US"/>
        </a:p>
      </dgm:t>
    </dgm:pt>
    <dgm:pt modelId="{4BEA5F01-61E9-4495-A9D1-10A3DBD3E4C5}" type="sibTrans" cxnId="{948E544A-A03A-443C-B127-BF5A8BBA96B8}">
      <dgm:prSet/>
      <dgm:spPr/>
      <dgm:t>
        <a:bodyPr/>
        <a:lstStyle/>
        <a:p>
          <a:endParaRPr lang="en-US"/>
        </a:p>
      </dgm:t>
    </dgm:pt>
    <dgm:pt modelId="{CAF32BD6-CA59-4223-8D11-42B9A39CDE19}">
      <dgm:prSet/>
      <dgm:spPr/>
      <dgm:t>
        <a:bodyPr/>
        <a:lstStyle/>
        <a:p>
          <a:r>
            <a:rPr lang="en-US"/>
            <a:t>I look forward to hearing from you.</a:t>
          </a:r>
        </a:p>
      </dgm:t>
    </dgm:pt>
    <dgm:pt modelId="{70D58C5A-B89F-4002-9B79-76B88DC92A3E}" type="parTrans" cxnId="{8A0564A1-67AA-449D-996F-7AF31B3748FA}">
      <dgm:prSet/>
      <dgm:spPr/>
      <dgm:t>
        <a:bodyPr/>
        <a:lstStyle/>
        <a:p>
          <a:endParaRPr lang="en-US"/>
        </a:p>
      </dgm:t>
    </dgm:pt>
    <dgm:pt modelId="{10D9D195-EB96-4030-9B25-F154EDE2F8EF}" type="sibTrans" cxnId="{8A0564A1-67AA-449D-996F-7AF31B3748FA}">
      <dgm:prSet/>
      <dgm:spPr/>
      <dgm:t>
        <a:bodyPr/>
        <a:lstStyle/>
        <a:p>
          <a:endParaRPr lang="en-US"/>
        </a:p>
      </dgm:t>
    </dgm:pt>
    <dgm:pt modelId="{C25B2544-AA06-4603-93E8-67C5FE126AC0}">
      <dgm:prSet/>
      <dgm:spPr/>
      <dgm:t>
        <a:bodyPr/>
        <a:lstStyle/>
        <a:p>
          <a:r>
            <a:rPr lang="en-US"/>
            <a:t>Please let me know when you are available to meet.</a:t>
          </a:r>
        </a:p>
      </dgm:t>
    </dgm:pt>
    <dgm:pt modelId="{F8CED2C2-621D-4CA9-B004-51C4744C3455}" type="parTrans" cxnId="{1A57029F-0281-4784-B98A-F211F3010CBB}">
      <dgm:prSet/>
      <dgm:spPr/>
      <dgm:t>
        <a:bodyPr/>
        <a:lstStyle/>
        <a:p>
          <a:endParaRPr lang="en-US"/>
        </a:p>
      </dgm:t>
    </dgm:pt>
    <dgm:pt modelId="{80CF4BBF-2DB2-4B3F-824F-9F8F2A9E36AC}" type="sibTrans" cxnId="{1A57029F-0281-4784-B98A-F211F3010CBB}">
      <dgm:prSet/>
      <dgm:spPr/>
      <dgm:t>
        <a:bodyPr/>
        <a:lstStyle/>
        <a:p>
          <a:endParaRPr lang="en-US"/>
        </a:p>
      </dgm:t>
    </dgm:pt>
    <dgm:pt modelId="{8343790D-3AC9-422E-8EC3-B6D976D8F9AE}">
      <dgm:prSet/>
      <dgm:spPr/>
      <dgm:t>
        <a:bodyPr/>
        <a:lstStyle/>
        <a:p>
          <a:r>
            <a:rPr lang="en-US"/>
            <a:t>Call me when you have a minute. (more informal)</a:t>
          </a:r>
        </a:p>
      </dgm:t>
    </dgm:pt>
    <dgm:pt modelId="{6D723719-0A77-46DC-9018-6A8E091D8181}" type="parTrans" cxnId="{8E2B6A38-B7AF-4CDD-835D-BFA8BB8D857D}">
      <dgm:prSet/>
      <dgm:spPr/>
      <dgm:t>
        <a:bodyPr/>
        <a:lstStyle/>
        <a:p>
          <a:endParaRPr lang="en-US"/>
        </a:p>
      </dgm:t>
    </dgm:pt>
    <dgm:pt modelId="{5CFE4C45-151D-4B95-9C7A-449C6F291B6D}" type="sibTrans" cxnId="{8E2B6A38-B7AF-4CDD-835D-BFA8BB8D857D}">
      <dgm:prSet/>
      <dgm:spPr/>
      <dgm:t>
        <a:bodyPr/>
        <a:lstStyle/>
        <a:p>
          <a:endParaRPr lang="en-US"/>
        </a:p>
      </dgm:t>
    </dgm:pt>
    <dgm:pt modelId="{57C82E8A-6691-4079-8799-7F7A76F28C1A}">
      <dgm:prSet/>
      <dgm:spPr/>
      <dgm:t>
        <a:bodyPr/>
        <a:lstStyle/>
        <a:p>
          <a:r>
            <a:rPr lang="en-US"/>
            <a:t>Please find attached my resume.</a:t>
          </a:r>
        </a:p>
      </dgm:t>
    </dgm:pt>
    <dgm:pt modelId="{2B5E30C8-F0D8-4EBC-B157-9EB5C9BCEF41}" type="parTrans" cxnId="{CDAA5F52-7F77-4905-90A6-BBA118C185DF}">
      <dgm:prSet/>
      <dgm:spPr/>
      <dgm:t>
        <a:bodyPr/>
        <a:lstStyle/>
        <a:p>
          <a:endParaRPr lang="en-US"/>
        </a:p>
      </dgm:t>
    </dgm:pt>
    <dgm:pt modelId="{D0BAC51E-933C-44B8-A95D-37A583D32E31}" type="sibTrans" cxnId="{CDAA5F52-7F77-4905-90A6-BBA118C185DF}">
      <dgm:prSet/>
      <dgm:spPr/>
      <dgm:t>
        <a:bodyPr/>
        <a:lstStyle/>
        <a:p>
          <a:endParaRPr lang="en-US"/>
        </a:p>
      </dgm:t>
    </dgm:pt>
    <dgm:pt modelId="{C1D0019C-7643-42BD-AB22-D5293D4E7BA9}">
      <dgm:prSet/>
      <dgm:spPr/>
      <dgm:t>
        <a:bodyPr/>
        <a:lstStyle/>
        <a:p>
          <a:r>
            <a:rPr lang="en-US"/>
            <a:t>Thank you for considering my request.</a:t>
          </a:r>
        </a:p>
      </dgm:t>
    </dgm:pt>
    <dgm:pt modelId="{364886DF-A6E5-46B0-96CE-7C8BAE350AA4}" type="parTrans" cxnId="{7E0806A0-58DC-40D8-BD8D-5ECD05CC1CFD}">
      <dgm:prSet/>
      <dgm:spPr/>
      <dgm:t>
        <a:bodyPr/>
        <a:lstStyle/>
        <a:p>
          <a:endParaRPr lang="en-US"/>
        </a:p>
      </dgm:t>
    </dgm:pt>
    <dgm:pt modelId="{E8B90CDE-319B-4A41-86BA-8B1C528BB7C4}" type="sibTrans" cxnId="{7E0806A0-58DC-40D8-BD8D-5ECD05CC1CFD}">
      <dgm:prSet/>
      <dgm:spPr/>
      <dgm:t>
        <a:bodyPr/>
        <a:lstStyle/>
        <a:p>
          <a:endParaRPr lang="en-US"/>
        </a:p>
      </dgm:t>
    </dgm:pt>
    <dgm:pt modelId="{B4B86A92-1561-4B5C-AF03-25F6E56027CC}">
      <dgm:prSet/>
      <dgm:spPr/>
      <dgm:t>
        <a:bodyPr/>
        <a:lstStyle/>
        <a:p>
          <a:r>
            <a:rPr lang="en-US"/>
            <a:t>You can reach me at _________ (phone number or email)</a:t>
          </a:r>
        </a:p>
      </dgm:t>
    </dgm:pt>
    <dgm:pt modelId="{40E5DDB5-75AC-4C65-8633-07CF8C12FA44}" type="parTrans" cxnId="{B56C0FEE-CAFB-4EA9-9817-7BF313AC403C}">
      <dgm:prSet/>
      <dgm:spPr/>
      <dgm:t>
        <a:bodyPr/>
        <a:lstStyle/>
        <a:p>
          <a:endParaRPr lang="en-US"/>
        </a:p>
      </dgm:t>
    </dgm:pt>
    <dgm:pt modelId="{979AA595-00CA-4B30-930D-6A0EE750FDBF}" type="sibTrans" cxnId="{B56C0FEE-CAFB-4EA9-9817-7BF313AC403C}">
      <dgm:prSet/>
      <dgm:spPr/>
      <dgm:t>
        <a:bodyPr/>
        <a:lstStyle/>
        <a:p>
          <a:endParaRPr lang="en-US"/>
        </a:p>
      </dgm:t>
    </dgm:pt>
    <dgm:pt modelId="{C1B6CE42-197F-4EB0-983C-E6A653B42FBD}" type="pres">
      <dgm:prSet presAssocID="{062CEC31-061F-489A-99C0-D62EF37E9B58}" presName="linear" presStyleCnt="0">
        <dgm:presLayoutVars>
          <dgm:animLvl val="lvl"/>
          <dgm:resizeHandles val="exact"/>
        </dgm:presLayoutVars>
      </dgm:prSet>
      <dgm:spPr/>
    </dgm:pt>
    <dgm:pt modelId="{51F0DF5A-4224-488E-BA81-0C62034D6660}" type="pres">
      <dgm:prSet presAssocID="{532A304A-978E-42F0-AD3A-D02A6653A827}" presName="parentText" presStyleLbl="node1" presStyleIdx="0" presStyleCnt="2">
        <dgm:presLayoutVars>
          <dgm:chMax val="0"/>
          <dgm:bulletEnabled val="1"/>
        </dgm:presLayoutVars>
      </dgm:prSet>
      <dgm:spPr/>
    </dgm:pt>
    <dgm:pt modelId="{D6025D2D-C813-4260-8BB8-6716028E00F7}" type="pres">
      <dgm:prSet presAssocID="{1E498AC3-0479-49CF-A8D9-E5026F5C86D1}" presName="spacer" presStyleCnt="0"/>
      <dgm:spPr/>
    </dgm:pt>
    <dgm:pt modelId="{77AAA500-40B3-431C-9D58-EDA322E732CD}" type="pres">
      <dgm:prSet presAssocID="{0B466D59-086D-48AC-AB72-B80F85552C67}" presName="parentText" presStyleLbl="node1" presStyleIdx="1" presStyleCnt="2">
        <dgm:presLayoutVars>
          <dgm:chMax val="0"/>
          <dgm:bulletEnabled val="1"/>
        </dgm:presLayoutVars>
      </dgm:prSet>
      <dgm:spPr/>
    </dgm:pt>
    <dgm:pt modelId="{37074807-A674-4881-B472-094F253E300F}" type="pres">
      <dgm:prSet presAssocID="{0B466D59-086D-48AC-AB72-B80F85552C67}" presName="childText" presStyleLbl="revTx" presStyleIdx="0" presStyleCnt="1">
        <dgm:presLayoutVars>
          <dgm:bulletEnabled val="1"/>
        </dgm:presLayoutVars>
      </dgm:prSet>
      <dgm:spPr/>
    </dgm:pt>
  </dgm:ptLst>
  <dgm:cxnLst>
    <dgm:cxn modelId="{46457505-51DB-4300-A763-106A32C20ED2}" type="presOf" srcId="{D5405DC3-014D-4C72-8425-29D262112EA5}" destId="{37074807-A674-4881-B472-094F253E300F}" srcOrd="0" destOrd="2" presId="urn:microsoft.com/office/officeart/2005/8/layout/vList2"/>
    <dgm:cxn modelId="{7C0BEB27-5C58-40F2-9232-9F8549ABB190}" type="presOf" srcId="{062CEC31-061F-489A-99C0-D62EF37E9B58}" destId="{C1B6CE42-197F-4EB0-983C-E6A653B42FBD}" srcOrd="0" destOrd="0" presId="urn:microsoft.com/office/officeart/2005/8/layout/vList2"/>
    <dgm:cxn modelId="{8412A52D-520F-447A-AE86-87ECCE40FF5A}" type="presOf" srcId="{C1D0019C-7643-42BD-AB22-D5293D4E7BA9}" destId="{37074807-A674-4881-B472-094F253E300F}" srcOrd="0" destOrd="7" presId="urn:microsoft.com/office/officeart/2005/8/layout/vList2"/>
    <dgm:cxn modelId="{8E2B6A38-B7AF-4CDD-835D-BFA8BB8D857D}" srcId="{0B466D59-086D-48AC-AB72-B80F85552C67}" destId="{8343790D-3AC9-422E-8EC3-B6D976D8F9AE}" srcOrd="5" destOrd="0" parTransId="{6D723719-0A77-46DC-9018-6A8E091D8181}" sibTransId="{5CFE4C45-151D-4B95-9C7A-449C6F291B6D}"/>
    <dgm:cxn modelId="{19AB8F46-355D-4B92-AAD6-AC3BD546E059}" type="presOf" srcId="{B4B86A92-1561-4B5C-AF03-25F6E56027CC}" destId="{37074807-A674-4881-B472-094F253E300F}" srcOrd="0" destOrd="8" presId="urn:microsoft.com/office/officeart/2005/8/layout/vList2"/>
    <dgm:cxn modelId="{948E544A-A03A-443C-B127-BF5A8BBA96B8}" srcId="{0B466D59-086D-48AC-AB72-B80F85552C67}" destId="{D5405DC3-014D-4C72-8425-29D262112EA5}" srcOrd="2" destOrd="0" parTransId="{B6CA3385-5385-4642-BD36-F8E7F0FD7E09}" sibTransId="{4BEA5F01-61E9-4495-A9D1-10A3DBD3E4C5}"/>
    <dgm:cxn modelId="{CDAA5F52-7F77-4905-90A6-BBA118C185DF}" srcId="{0B466D59-086D-48AC-AB72-B80F85552C67}" destId="{57C82E8A-6691-4079-8799-7F7A76F28C1A}" srcOrd="6" destOrd="0" parTransId="{2B5E30C8-F0D8-4EBC-B157-9EB5C9BCEF41}" sibTransId="{D0BAC51E-933C-44B8-A95D-37A583D32E31}"/>
    <dgm:cxn modelId="{AEB4C553-7A87-493F-9693-39E6DFF6D6F9}" type="presOf" srcId="{0B466D59-086D-48AC-AB72-B80F85552C67}" destId="{77AAA500-40B3-431C-9D58-EDA322E732CD}" srcOrd="0" destOrd="0" presId="urn:microsoft.com/office/officeart/2005/8/layout/vList2"/>
    <dgm:cxn modelId="{B4031E76-F92C-462A-BCA3-EFB984C59AFD}" type="presOf" srcId="{8343790D-3AC9-422E-8EC3-B6D976D8F9AE}" destId="{37074807-A674-4881-B472-094F253E300F}" srcOrd="0" destOrd="5" presId="urn:microsoft.com/office/officeart/2005/8/layout/vList2"/>
    <dgm:cxn modelId="{E5756356-DB72-44E5-9094-BA57E5A3A6DC}" srcId="{0B466D59-086D-48AC-AB72-B80F85552C67}" destId="{065FBE30-008E-43B9-8627-F457A0568F76}" srcOrd="1" destOrd="0" parTransId="{48FC1F1A-5D12-4929-AA5D-DC55F823D046}" sibTransId="{0A7191B7-C7D3-4CD4-9DD8-718DF3191A9D}"/>
    <dgm:cxn modelId="{1D81AC79-2222-4D24-8B00-FDCDF8733D79}" type="presOf" srcId="{C25B2544-AA06-4603-93E8-67C5FE126AC0}" destId="{37074807-A674-4881-B472-094F253E300F}" srcOrd="0" destOrd="4" presId="urn:microsoft.com/office/officeart/2005/8/layout/vList2"/>
    <dgm:cxn modelId="{4AE32B83-39B8-4DDF-93B5-AE58C44C8DF8}" type="presOf" srcId="{532A304A-978E-42F0-AD3A-D02A6653A827}" destId="{51F0DF5A-4224-488E-BA81-0C62034D6660}" srcOrd="0" destOrd="0" presId="urn:microsoft.com/office/officeart/2005/8/layout/vList2"/>
    <dgm:cxn modelId="{1A57029F-0281-4784-B98A-F211F3010CBB}" srcId="{0B466D59-086D-48AC-AB72-B80F85552C67}" destId="{C25B2544-AA06-4603-93E8-67C5FE126AC0}" srcOrd="4" destOrd="0" parTransId="{F8CED2C2-621D-4CA9-B004-51C4744C3455}" sibTransId="{80CF4BBF-2DB2-4B3F-824F-9F8F2A9E36AC}"/>
    <dgm:cxn modelId="{7E0806A0-58DC-40D8-BD8D-5ECD05CC1CFD}" srcId="{0B466D59-086D-48AC-AB72-B80F85552C67}" destId="{C1D0019C-7643-42BD-AB22-D5293D4E7BA9}" srcOrd="7" destOrd="0" parTransId="{364886DF-A6E5-46B0-96CE-7C8BAE350AA4}" sibTransId="{E8B90CDE-319B-4A41-86BA-8B1C528BB7C4}"/>
    <dgm:cxn modelId="{8A0564A1-67AA-449D-996F-7AF31B3748FA}" srcId="{0B466D59-086D-48AC-AB72-B80F85552C67}" destId="{CAF32BD6-CA59-4223-8D11-42B9A39CDE19}" srcOrd="3" destOrd="0" parTransId="{70D58C5A-B89F-4002-9B79-76B88DC92A3E}" sibTransId="{10D9D195-EB96-4030-9B25-F154EDE2F8EF}"/>
    <dgm:cxn modelId="{8DFB3BAF-39CD-4559-B8C8-F1125449D9F8}" type="presOf" srcId="{57C82E8A-6691-4079-8799-7F7A76F28C1A}" destId="{37074807-A674-4881-B472-094F253E300F}" srcOrd="0" destOrd="6" presId="urn:microsoft.com/office/officeart/2005/8/layout/vList2"/>
    <dgm:cxn modelId="{A77407B0-106B-4843-B3DD-B5432BF573A7}" type="presOf" srcId="{065FBE30-008E-43B9-8627-F457A0568F76}" destId="{37074807-A674-4881-B472-094F253E300F}" srcOrd="0" destOrd="1" presId="urn:microsoft.com/office/officeart/2005/8/layout/vList2"/>
    <dgm:cxn modelId="{1D1133BB-4E07-416E-95CB-130CA8984DFB}" srcId="{062CEC31-061F-489A-99C0-D62EF37E9B58}" destId="{0B466D59-086D-48AC-AB72-B80F85552C67}" srcOrd="1" destOrd="0" parTransId="{CCE2CB6D-547F-440F-8761-5B586A5FB33E}" sibTransId="{27FCE044-EA1D-4F8F-9ABB-1465C1C5BC42}"/>
    <dgm:cxn modelId="{BD6908D0-52B3-4676-9E58-70016F896E85}" type="presOf" srcId="{0D6B8232-62A5-4AD0-AFDF-8904832B6753}" destId="{37074807-A674-4881-B472-094F253E300F}" srcOrd="0" destOrd="0" presId="urn:microsoft.com/office/officeart/2005/8/layout/vList2"/>
    <dgm:cxn modelId="{C1AD08D1-324A-4435-8DD3-E5E41CF6214A}" srcId="{0B466D59-086D-48AC-AB72-B80F85552C67}" destId="{0D6B8232-62A5-4AD0-AFDF-8904832B6753}" srcOrd="0" destOrd="0" parTransId="{FA428597-EBF5-450C-A370-684D05805D97}" sibTransId="{0254BA72-1C1E-44AD-9E3B-557198768854}"/>
    <dgm:cxn modelId="{2F9790E7-1204-4504-A0DF-80D173ABA7A4}" srcId="{062CEC31-061F-489A-99C0-D62EF37E9B58}" destId="{532A304A-978E-42F0-AD3A-D02A6653A827}" srcOrd="0" destOrd="0" parTransId="{09D080D8-08EB-46B9-AF0F-645DF0FD0637}" sibTransId="{1E498AC3-0479-49CF-A8D9-E5026F5C86D1}"/>
    <dgm:cxn modelId="{B56C0FEE-CAFB-4EA9-9817-7BF313AC403C}" srcId="{0B466D59-086D-48AC-AB72-B80F85552C67}" destId="{B4B86A92-1561-4B5C-AF03-25F6E56027CC}" srcOrd="8" destOrd="0" parTransId="{40E5DDB5-75AC-4C65-8633-07CF8C12FA44}" sibTransId="{979AA595-00CA-4B30-930D-6A0EE750FDBF}"/>
    <dgm:cxn modelId="{58C342FB-C877-4477-8EEA-DC020F605E3B}" type="presOf" srcId="{CAF32BD6-CA59-4223-8D11-42B9A39CDE19}" destId="{37074807-A674-4881-B472-094F253E300F}" srcOrd="0" destOrd="3" presId="urn:microsoft.com/office/officeart/2005/8/layout/vList2"/>
    <dgm:cxn modelId="{17F559E4-205F-4F99-A48E-38D05A2A3822}" type="presParOf" srcId="{C1B6CE42-197F-4EB0-983C-E6A653B42FBD}" destId="{51F0DF5A-4224-488E-BA81-0C62034D6660}" srcOrd="0" destOrd="0" presId="urn:microsoft.com/office/officeart/2005/8/layout/vList2"/>
    <dgm:cxn modelId="{FAB4F777-2251-42FD-8988-D790B40F6C21}" type="presParOf" srcId="{C1B6CE42-197F-4EB0-983C-E6A653B42FBD}" destId="{D6025D2D-C813-4260-8BB8-6716028E00F7}" srcOrd="1" destOrd="0" presId="urn:microsoft.com/office/officeart/2005/8/layout/vList2"/>
    <dgm:cxn modelId="{8689ED52-BFF7-4CF8-9972-9BF8F5406433}" type="presParOf" srcId="{C1B6CE42-197F-4EB0-983C-E6A653B42FBD}" destId="{77AAA500-40B3-431C-9D58-EDA322E732CD}" srcOrd="2" destOrd="0" presId="urn:microsoft.com/office/officeart/2005/8/layout/vList2"/>
    <dgm:cxn modelId="{A320A4E9-3046-43E6-B8AB-1E331CAEA29A}" type="presParOf" srcId="{C1B6CE42-197F-4EB0-983C-E6A653B42FBD}" destId="{37074807-A674-4881-B472-094F253E300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6B8371-3230-4DC0-B086-0433FB07376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A15D61E6-0C93-473D-A774-491C2737110B}">
      <dgm:prSet/>
      <dgm:spPr/>
      <dgm:t>
        <a:bodyPr/>
        <a:lstStyle/>
        <a:p>
          <a:r>
            <a:rPr lang="en-US"/>
            <a:t>Task</a:t>
          </a:r>
        </a:p>
      </dgm:t>
    </dgm:pt>
    <dgm:pt modelId="{A411E68C-1F69-4912-90D3-DE8C7C046EDF}" type="parTrans" cxnId="{5D611B01-25AE-4D4A-BE94-AA377B0A872B}">
      <dgm:prSet/>
      <dgm:spPr/>
      <dgm:t>
        <a:bodyPr/>
        <a:lstStyle/>
        <a:p>
          <a:endParaRPr lang="en-US"/>
        </a:p>
      </dgm:t>
    </dgm:pt>
    <dgm:pt modelId="{6A405744-E164-4E42-A64F-DEE258E370BB}" type="sibTrans" cxnId="{5D611B01-25AE-4D4A-BE94-AA377B0A872B}">
      <dgm:prSet/>
      <dgm:spPr/>
      <dgm:t>
        <a:bodyPr/>
        <a:lstStyle/>
        <a:p>
          <a:endParaRPr lang="en-US"/>
        </a:p>
      </dgm:t>
    </dgm:pt>
    <dgm:pt modelId="{9F803182-F8DC-491A-9955-61684B87D1D5}">
      <dgm:prSet/>
      <dgm:spPr/>
      <dgm:t>
        <a:bodyPr/>
        <a:lstStyle/>
        <a:p>
          <a:r>
            <a:rPr lang="en-US"/>
            <a:t>Write</a:t>
          </a:r>
        </a:p>
      </dgm:t>
    </dgm:pt>
    <dgm:pt modelId="{ACD08154-4515-4392-809B-1D812F62A1AB}" type="parTrans" cxnId="{7C63766B-F835-449F-B6E5-9DE132A71139}">
      <dgm:prSet/>
      <dgm:spPr/>
      <dgm:t>
        <a:bodyPr/>
        <a:lstStyle/>
        <a:p>
          <a:endParaRPr lang="en-US"/>
        </a:p>
      </dgm:t>
    </dgm:pt>
    <dgm:pt modelId="{2BFC818C-A478-44FA-9EA8-E171ACFA64AE}" type="sibTrans" cxnId="{7C63766B-F835-449F-B6E5-9DE132A71139}">
      <dgm:prSet/>
      <dgm:spPr/>
      <dgm:t>
        <a:bodyPr/>
        <a:lstStyle/>
        <a:p>
          <a:endParaRPr lang="en-US"/>
        </a:p>
      </dgm:t>
    </dgm:pt>
    <dgm:pt modelId="{6670B4CB-079E-4D65-8E30-AB87EF8B7DFF}">
      <dgm:prSet custT="1"/>
      <dgm:spPr/>
      <dgm:t>
        <a:bodyPr/>
        <a:lstStyle/>
        <a:p>
          <a:r>
            <a:rPr lang="en-US" sz="1800"/>
            <a:t>Write a few sentences for Part 3 of each email.</a:t>
          </a:r>
        </a:p>
      </dgm:t>
    </dgm:pt>
    <dgm:pt modelId="{C5E5B775-DBD3-438D-9DCB-260859814ECC}" type="parTrans" cxnId="{46671D9F-0DE1-4DDD-8347-EE27E5FC8F7C}">
      <dgm:prSet/>
      <dgm:spPr/>
      <dgm:t>
        <a:bodyPr/>
        <a:lstStyle/>
        <a:p>
          <a:endParaRPr lang="en-US"/>
        </a:p>
      </dgm:t>
    </dgm:pt>
    <dgm:pt modelId="{B69117F1-94CB-40E5-839A-E509F426DB79}" type="sibTrans" cxnId="{46671D9F-0DE1-4DDD-8347-EE27E5FC8F7C}">
      <dgm:prSet/>
      <dgm:spPr/>
      <dgm:t>
        <a:bodyPr/>
        <a:lstStyle/>
        <a:p>
          <a:endParaRPr lang="en-US"/>
        </a:p>
      </dgm:t>
    </dgm:pt>
    <dgm:pt modelId="{E9E46A61-C688-421C-8BE2-71B02DCD2653}">
      <dgm:prSet/>
      <dgm:spPr/>
      <dgm:t>
        <a:bodyPr/>
        <a:lstStyle/>
        <a:p>
          <a:r>
            <a:rPr lang="en-US"/>
            <a:t>Compare</a:t>
          </a:r>
        </a:p>
      </dgm:t>
    </dgm:pt>
    <dgm:pt modelId="{D2C2EDB1-35E2-49B5-AF11-6B0F8CCBDB2A}" type="parTrans" cxnId="{B828240A-0247-453E-8795-7BC0C2CDBF8D}">
      <dgm:prSet/>
      <dgm:spPr/>
      <dgm:t>
        <a:bodyPr/>
        <a:lstStyle/>
        <a:p>
          <a:endParaRPr lang="en-US"/>
        </a:p>
      </dgm:t>
    </dgm:pt>
    <dgm:pt modelId="{14F4BA1D-8A66-4DED-A0E1-BF661A4E3FAB}" type="sibTrans" cxnId="{B828240A-0247-453E-8795-7BC0C2CDBF8D}">
      <dgm:prSet/>
      <dgm:spPr/>
      <dgm:t>
        <a:bodyPr/>
        <a:lstStyle/>
        <a:p>
          <a:endParaRPr lang="en-US"/>
        </a:p>
      </dgm:t>
    </dgm:pt>
    <dgm:pt modelId="{891852C7-8792-47AC-A09F-3F103AE7C00E}">
      <dgm:prSet custT="1"/>
      <dgm:spPr/>
      <dgm:t>
        <a:bodyPr/>
        <a:lstStyle/>
        <a:p>
          <a:r>
            <a:rPr lang="en-US" sz="2000" dirty="0"/>
            <a:t>Compare with a </a:t>
          </a:r>
          <a:r>
            <a:rPr lang="en-US" sz="1800" dirty="0"/>
            <a:t>partner</a:t>
          </a:r>
          <a:r>
            <a:rPr lang="en-US" sz="2000" dirty="0"/>
            <a:t>.</a:t>
          </a:r>
        </a:p>
      </dgm:t>
    </dgm:pt>
    <dgm:pt modelId="{D546D2FE-BD4A-40CB-B135-E5495B27BC9A}" type="parTrans" cxnId="{8C600DC8-4D40-4EDF-A7E0-BFBD5C3E9C8A}">
      <dgm:prSet/>
      <dgm:spPr/>
      <dgm:t>
        <a:bodyPr/>
        <a:lstStyle/>
        <a:p>
          <a:endParaRPr lang="en-US"/>
        </a:p>
      </dgm:t>
    </dgm:pt>
    <dgm:pt modelId="{9661142F-9D68-4636-B4CE-5BE07FE2F642}" type="sibTrans" cxnId="{8C600DC8-4D40-4EDF-A7E0-BFBD5C3E9C8A}">
      <dgm:prSet/>
      <dgm:spPr/>
      <dgm:t>
        <a:bodyPr/>
        <a:lstStyle/>
        <a:p>
          <a:endParaRPr lang="en-US"/>
        </a:p>
      </dgm:t>
    </dgm:pt>
    <dgm:pt modelId="{3F8B0331-B094-452F-8DB9-62E466093FFD}">
      <dgm:prSet/>
      <dgm:spPr/>
      <dgm:t>
        <a:bodyPr/>
        <a:lstStyle/>
        <a:p>
          <a:r>
            <a:rPr lang="en-US"/>
            <a:t>Share</a:t>
          </a:r>
        </a:p>
      </dgm:t>
    </dgm:pt>
    <dgm:pt modelId="{EC3BEE37-7977-46E1-A584-6DC581AFDC31}" type="parTrans" cxnId="{04050FBD-4C58-44DF-96EA-52207F099393}">
      <dgm:prSet/>
      <dgm:spPr/>
      <dgm:t>
        <a:bodyPr/>
        <a:lstStyle/>
        <a:p>
          <a:endParaRPr lang="en-US"/>
        </a:p>
      </dgm:t>
    </dgm:pt>
    <dgm:pt modelId="{A99AB67E-AC62-45FE-9BC1-7AE4942315CF}" type="sibTrans" cxnId="{04050FBD-4C58-44DF-96EA-52207F099393}">
      <dgm:prSet/>
      <dgm:spPr/>
      <dgm:t>
        <a:bodyPr/>
        <a:lstStyle/>
        <a:p>
          <a:endParaRPr lang="en-US"/>
        </a:p>
      </dgm:t>
    </dgm:pt>
    <dgm:pt modelId="{44334D31-9C16-4A02-9CFC-CF0F0FB608B7}">
      <dgm:prSet custT="1"/>
      <dgm:spPr/>
      <dgm:t>
        <a:bodyPr/>
        <a:lstStyle/>
        <a:p>
          <a:r>
            <a:rPr lang="en-US" sz="1800" dirty="0"/>
            <a:t>Share with the class.  </a:t>
          </a:r>
        </a:p>
      </dgm:t>
    </dgm:pt>
    <dgm:pt modelId="{E4B48618-1BBB-432B-8F8A-EAD0BE871F23}" type="parTrans" cxnId="{49D889C9-DD93-43A1-9D3A-5ACB6AE95B38}">
      <dgm:prSet/>
      <dgm:spPr/>
      <dgm:t>
        <a:bodyPr/>
        <a:lstStyle/>
        <a:p>
          <a:endParaRPr lang="en-US"/>
        </a:p>
      </dgm:t>
    </dgm:pt>
    <dgm:pt modelId="{DC721D81-0F7E-4172-8C15-2CAC334BD6B1}" type="sibTrans" cxnId="{49D889C9-DD93-43A1-9D3A-5ACB6AE95B38}">
      <dgm:prSet/>
      <dgm:spPr/>
      <dgm:t>
        <a:bodyPr/>
        <a:lstStyle/>
        <a:p>
          <a:endParaRPr lang="en-US"/>
        </a:p>
      </dgm:t>
    </dgm:pt>
    <dgm:pt modelId="{A075E044-590C-4660-8500-7CA8512BF957}">
      <dgm:prSet custT="1"/>
      <dgm:spPr/>
      <dgm:t>
        <a:bodyPr/>
        <a:lstStyle/>
        <a:p>
          <a:r>
            <a:rPr lang="en-US" sz="1800" dirty="0"/>
            <a:t>Task #7 –Handout #6</a:t>
          </a:r>
        </a:p>
      </dgm:t>
    </dgm:pt>
    <dgm:pt modelId="{C7727190-F23A-4013-AEDB-4F817F90B43F}" type="sibTrans" cxnId="{B2D4F14D-965A-4E3B-9D31-14994DE81213}">
      <dgm:prSet/>
      <dgm:spPr/>
      <dgm:t>
        <a:bodyPr/>
        <a:lstStyle/>
        <a:p>
          <a:endParaRPr lang="en-US"/>
        </a:p>
      </dgm:t>
    </dgm:pt>
    <dgm:pt modelId="{92095421-CB07-4BE8-B3E4-8311BBF6EB09}" type="parTrans" cxnId="{B2D4F14D-965A-4E3B-9D31-14994DE81213}">
      <dgm:prSet/>
      <dgm:spPr/>
      <dgm:t>
        <a:bodyPr/>
        <a:lstStyle/>
        <a:p>
          <a:endParaRPr lang="en-US"/>
        </a:p>
      </dgm:t>
    </dgm:pt>
    <dgm:pt modelId="{84B9AB3B-C236-445E-B3CA-70DDA55F4C23}" type="pres">
      <dgm:prSet presAssocID="{5A6B8371-3230-4DC0-B086-0433FB07376B}" presName="Name0" presStyleCnt="0">
        <dgm:presLayoutVars>
          <dgm:dir/>
          <dgm:animLvl val="lvl"/>
          <dgm:resizeHandles val="exact"/>
        </dgm:presLayoutVars>
      </dgm:prSet>
      <dgm:spPr/>
    </dgm:pt>
    <dgm:pt modelId="{CFA7E199-BE7D-404D-B9C6-F333F559B9D8}" type="pres">
      <dgm:prSet presAssocID="{3F8B0331-B094-452F-8DB9-62E466093FFD}" presName="boxAndChildren" presStyleCnt="0"/>
      <dgm:spPr/>
    </dgm:pt>
    <dgm:pt modelId="{861736D1-FBFC-4576-BC0D-3C62B4E5B11A}" type="pres">
      <dgm:prSet presAssocID="{3F8B0331-B094-452F-8DB9-62E466093FFD}" presName="parentTextBox" presStyleLbl="alignNode1" presStyleIdx="0" presStyleCnt="4"/>
      <dgm:spPr/>
    </dgm:pt>
    <dgm:pt modelId="{BC425FC6-35AB-4C13-8A7B-9E17B30EB262}" type="pres">
      <dgm:prSet presAssocID="{3F8B0331-B094-452F-8DB9-62E466093FFD}" presName="descendantBox" presStyleLbl="bgAccFollowNode1" presStyleIdx="0" presStyleCnt="4"/>
      <dgm:spPr/>
    </dgm:pt>
    <dgm:pt modelId="{D7A3A4E5-6195-46F5-9484-7B6AAE1439C9}" type="pres">
      <dgm:prSet presAssocID="{14F4BA1D-8A66-4DED-A0E1-BF661A4E3FAB}" presName="sp" presStyleCnt="0"/>
      <dgm:spPr/>
    </dgm:pt>
    <dgm:pt modelId="{D786B4EC-9967-4FEE-95A8-80B794B4594A}" type="pres">
      <dgm:prSet presAssocID="{E9E46A61-C688-421C-8BE2-71B02DCD2653}" presName="arrowAndChildren" presStyleCnt="0"/>
      <dgm:spPr/>
    </dgm:pt>
    <dgm:pt modelId="{ED0255B9-87C4-4C5B-B7B9-5F44634191A7}" type="pres">
      <dgm:prSet presAssocID="{E9E46A61-C688-421C-8BE2-71B02DCD2653}" presName="parentTextArrow" presStyleLbl="node1" presStyleIdx="0" presStyleCnt="0"/>
      <dgm:spPr/>
    </dgm:pt>
    <dgm:pt modelId="{D0CF79ED-B702-4DD5-A337-43F09ADF0A7D}" type="pres">
      <dgm:prSet presAssocID="{E9E46A61-C688-421C-8BE2-71B02DCD2653}" presName="arrow" presStyleLbl="alignNode1" presStyleIdx="1" presStyleCnt="4"/>
      <dgm:spPr/>
    </dgm:pt>
    <dgm:pt modelId="{E3EDBB20-860C-47C9-94E1-9401424A4F71}" type="pres">
      <dgm:prSet presAssocID="{E9E46A61-C688-421C-8BE2-71B02DCD2653}" presName="descendantArrow" presStyleLbl="bgAccFollowNode1" presStyleIdx="1" presStyleCnt="4"/>
      <dgm:spPr/>
    </dgm:pt>
    <dgm:pt modelId="{128F0D46-A2DF-4B36-B473-E239669EFA0F}" type="pres">
      <dgm:prSet presAssocID="{2BFC818C-A478-44FA-9EA8-E171ACFA64AE}" presName="sp" presStyleCnt="0"/>
      <dgm:spPr/>
    </dgm:pt>
    <dgm:pt modelId="{8E16DE21-9344-4F8C-8878-32EE97B85605}" type="pres">
      <dgm:prSet presAssocID="{9F803182-F8DC-491A-9955-61684B87D1D5}" presName="arrowAndChildren" presStyleCnt="0"/>
      <dgm:spPr/>
    </dgm:pt>
    <dgm:pt modelId="{2BB05F3B-BC4F-44B2-9011-830C0C7A8141}" type="pres">
      <dgm:prSet presAssocID="{9F803182-F8DC-491A-9955-61684B87D1D5}" presName="parentTextArrow" presStyleLbl="node1" presStyleIdx="0" presStyleCnt="0"/>
      <dgm:spPr/>
    </dgm:pt>
    <dgm:pt modelId="{14546B8E-1FC1-4C2D-8201-6FDB24ECCB81}" type="pres">
      <dgm:prSet presAssocID="{9F803182-F8DC-491A-9955-61684B87D1D5}" presName="arrow" presStyleLbl="alignNode1" presStyleIdx="2" presStyleCnt="4"/>
      <dgm:spPr/>
    </dgm:pt>
    <dgm:pt modelId="{A46FC06A-D9DA-4ECF-AF6A-69A03553D328}" type="pres">
      <dgm:prSet presAssocID="{9F803182-F8DC-491A-9955-61684B87D1D5}" presName="descendantArrow" presStyleLbl="bgAccFollowNode1" presStyleIdx="2" presStyleCnt="4"/>
      <dgm:spPr/>
    </dgm:pt>
    <dgm:pt modelId="{BE4E30A7-7924-4B63-BC5E-617B8518CADE}" type="pres">
      <dgm:prSet presAssocID="{6A405744-E164-4E42-A64F-DEE258E370BB}" presName="sp" presStyleCnt="0"/>
      <dgm:spPr/>
    </dgm:pt>
    <dgm:pt modelId="{8F2C7810-595A-49BB-B5BA-8B1EF4EF4921}" type="pres">
      <dgm:prSet presAssocID="{A15D61E6-0C93-473D-A774-491C2737110B}" presName="arrowAndChildren" presStyleCnt="0"/>
      <dgm:spPr/>
    </dgm:pt>
    <dgm:pt modelId="{297BABFE-8F2F-48AA-8272-3CF14D1CDCCC}" type="pres">
      <dgm:prSet presAssocID="{A15D61E6-0C93-473D-A774-491C2737110B}" presName="parentTextArrow" presStyleLbl="node1" presStyleIdx="0" presStyleCnt="0"/>
      <dgm:spPr/>
    </dgm:pt>
    <dgm:pt modelId="{781E1A01-E1D0-4F53-8463-9C3ED3408887}" type="pres">
      <dgm:prSet presAssocID="{A15D61E6-0C93-473D-A774-491C2737110B}" presName="arrow" presStyleLbl="alignNode1" presStyleIdx="3" presStyleCnt="4"/>
      <dgm:spPr/>
    </dgm:pt>
    <dgm:pt modelId="{DFE57F85-B9E3-4ADC-86C4-A1B4C873B106}" type="pres">
      <dgm:prSet presAssocID="{A15D61E6-0C93-473D-A774-491C2737110B}" presName="descendantArrow" presStyleLbl="bgAccFollowNode1" presStyleIdx="3" presStyleCnt="4"/>
      <dgm:spPr/>
    </dgm:pt>
  </dgm:ptLst>
  <dgm:cxnLst>
    <dgm:cxn modelId="{5D611B01-25AE-4D4A-BE94-AA377B0A872B}" srcId="{5A6B8371-3230-4DC0-B086-0433FB07376B}" destId="{A15D61E6-0C93-473D-A774-491C2737110B}" srcOrd="0" destOrd="0" parTransId="{A411E68C-1F69-4912-90D3-DE8C7C046EDF}" sibTransId="{6A405744-E164-4E42-A64F-DEE258E370BB}"/>
    <dgm:cxn modelId="{A3D6F806-B4C9-4509-88EF-9B3E2D8FA1F9}" type="presOf" srcId="{A075E044-590C-4660-8500-7CA8512BF957}" destId="{DFE57F85-B9E3-4ADC-86C4-A1B4C873B106}" srcOrd="0" destOrd="0" presId="urn:microsoft.com/office/officeart/2016/7/layout/VerticalDownArrowProcess"/>
    <dgm:cxn modelId="{B828240A-0247-453E-8795-7BC0C2CDBF8D}" srcId="{5A6B8371-3230-4DC0-B086-0433FB07376B}" destId="{E9E46A61-C688-421C-8BE2-71B02DCD2653}" srcOrd="2" destOrd="0" parTransId="{D2C2EDB1-35E2-49B5-AF11-6B0F8CCBDB2A}" sibTransId="{14F4BA1D-8A66-4DED-A0E1-BF661A4E3FAB}"/>
    <dgm:cxn modelId="{C21D1422-349D-4D45-9BC6-03E32F1DFA04}" type="presOf" srcId="{A15D61E6-0C93-473D-A774-491C2737110B}" destId="{297BABFE-8F2F-48AA-8272-3CF14D1CDCCC}" srcOrd="0" destOrd="0" presId="urn:microsoft.com/office/officeart/2016/7/layout/VerticalDownArrowProcess"/>
    <dgm:cxn modelId="{FBCF9F31-FCC8-49E4-8EC9-2EC9DA570A4F}" type="presOf" srcId="{A15D61E6-0C93-473D-A774-491C2737110B}" destId="{781E1A01-E1D0-4F53-8463-9C3ED3408887}" srcOrd="1" destOrd="0" presId="urn:microsoft.com/office/officeart/2016/7/layout/VerticalDownArrowProcess"/>
    <dgm:cxn modelId="{7C63766B-F835-449F-B6E5-9DE132A71139}" srcId="{5A6B8371-3230-4DC0-B086-0433FB07376B}" destId="{9F803182-F8DC-491A-9955-61684B87D1D5}" srcOrd="1" destOrd="0" parTransId="{ACD08154-4515-4392-809B-1D812F62A1AB}" sibTransId="{2BFC818C-A478-44FA-9EA8-E171ACFA64AE}"/>
    <dgm:cxn modelId="{6F649B4D-4E93-43AF-8A58-C3DE60F5420A}" type="presOf" srcId="{9F803182-F8DC-491A-9955-61684B87D1D5}" destId="{14546B8E-1FC1-4C2D-8201-6FDB24ECCB81}" srcOrd="1" destOrd="0" presId="urn:microsoft.com/office/officeart/2016/7/layout/VerticalDownArrowProcess"/>
    <dgm:cxn modelId="{B2D4F14D-965A-4E3B-9D31-14994DE81213}" srcId="{A15D61E6-0C93-473D-A774-491C2737110B}" destId="{A075E044-590C-4660-8500-7CA8512BF957}" srcOrd="0" destOrd="0" parTransId="{92095421-CB07-4BE8-B3E4-8311BBF6EB09}" sibTransId="{C7727190-F23A-4013-AEDB-4F817F90B43F}"/>
    <dgm:cxn modelId="{BA237A53-25FC-4AFE-B41F-F8C359D146C5}" type="presOf" srcId="{E9E46A61-C688-421C-8BE2-71B02DCD2653}" destId="{ED0255B9-87C4-4C5B-B7B9-5F44634191A7}" srcOrd="0" destOrd="0" presId="urn:microsoft.com/office/officeart/2016/7/layout/VerticalDownArrowProcess"/>
    <dgm:cxn modelId="{2081A97B-8FAD-4ED2-B6A5-82E5D5B967B4}" type="presOf" srcId="{6670B4CB-079E-4D65-8E30-AB87EF8B7DFF}" destId="{A46FC06A-D9DA-4ECF-AF6A-69A03553D328}" srcOrd="0" destOrd="0" presId="urn:microsoft.com/office/officeart/2016/7/layout/VerticalDownArrowProcess"/>
    <dgm:cxn modelId="{178A897D-0FC9-46DC-A22D-151D4D159AD9}" type="presOf" srcId="{891852C7-8792-47AC-A09F-3F103AE7C00E}" destId="{E3EDBB20-860C-47C9-94E1-9401424A4F71}" srcOrd="0" destOrd="0" presId="urn:microsoft.com/office/officeart/2016/7/layout/VerticalDownArrowProcess"/>
    <dgm:cxn modelId="{46671D9F-0DE1-4DDD-8347-EE27E5FC8F7C}" srcId="{9F803182-F8DC-491A-9955-61684B87D1D5}" destId="{6670B4CB-079E-4D65-8E30-AB87EF8B7DFF}" srcOrd="0" destOrd="0" parTransId="{C5E5B775-DBD3-438D-9DCB-260859814ECC}" sibTransId="{B69117F1-94CB-40E5-839A-E509F426DB79}"/>
    <dgm:cxn modelId="{21C63AA2-3D2F-4A66-A1F0-7DF9066150A6}" type="presOf" srcId="{E9E46A61-C688-421C-8BE2-71B02DCD2653}" destId="{D0CF79ED-B702-4DD5-A337-43F09ADF0A7D}" srcOrd="1" destOrd="0" presId="urn:microsoft.com/office/officeart/2016/7/layout/VerticalDownArrowProcess"/>
    <dgm:cxn modelId="{D6501FA4-6393-42DB-8AD8-C41EDA3D9FF3}" type="presOf" srcId="{9F803182-F8DC-491A-9955-61684B87D1D5}" destId="{2BB05F3B-BC4F-44B2-9011-830C0C7A8141}" srcOrd="0" destOrd="0" presId="urn:microsoft.com/office/officeart/2016/7/layout/VerticalDownArrowProcess"/>
    <dgm:cxn modelId="{4B5C2BB3-4772-4167-9391-BA43FD61EE11}" type="presOf" srcId="{3F8B0331-B094-452F-8DB9-62E466093FFD}" destId="{861736D1-FBFC-4576-BC0D-3C62B4E5B11A}" srcOrd="0" destOrd="0" presId="urn:microsoft.com/office/officeart/2016/7/layout/VerticalDownArrowProcess"/>
    <dgm:cxn modelId="{04050FBD-4C58-44DF-96EA-52207F099393}" srcId="{5A6B8371-3230-4DC0-B086-0433FB07376B}" destId="{3F8B0331-B094-452F-8DB9-62E466093FFD}" srcOrd="3" destOrd="0" parTransId="{EC3BEE37-7977-46E1-A584-6DC581AFDC31}" sibTransId="{A99AB67E-AC62-45FE-9BC1-7AE4942315CF}"/>
    <dgm:cxn modelId="{8C600DC8-4D40-4EDF-A7E0-BFBD5C3E9C8A}" srcId="{E9E46A61-C688-421C-8BE2-71B02DCD2653}" destId="{891852C7-8792-47AC-A09F-3F103AE7C00E}" srcOrd="0" destOrd="0" parTransId="{D546D2FE-BD4A-40CB-B135-E5495B27BC9A}" sibTransId="{9661142F-9D68-4636-B4CE-5BE07FE2F642}"/>
    <dgm:cxn modelId="{49D889C9-DD93-43A1-9D3A-5ACB6AE95B38}" srcId="{3F8B0331-B094-452F-8DB9-62E466093FFD}" destId="{44334D31-9C16-4A02-9CFC-CF0F0FB608B7}" srcOrd="0" destOrd="0" parTransId="{E4B48618-1BBB-432B-8F8A-EAD0BE871F23}" sibTransId="{DC721D81-0F7E-4172-8C15-2CAC334BD6B1}"/>
    <dgm:cxn modelId="{F678F4DA-131F-44A2-B1DA-B19B7256B5DB}" type="presOf" srcId="{44334D31-9C16-4A02-9CFC-CF0F0FB608B7}" destId="{BC425FC6-35AB-4C13-8A7B-9E17B30EB262}" srcOrd="0" destOrd="0" presId="urn:microsoft.com/office/officeart/2016/7/layout/VerticalDownArrowProcess"/>
    <dgm:cxn modelId="{105B18F9-EE5A-4203-A3C7-75AEB9A2A7BC}" type="presOf" srcId="{5A6B8371-3230-4DC0-B086-0433FB07376B}" destId="{84B9AB3B-C236-445E-B3CA-70DDA55F4C23}" srcOrd="0" destOrd="0" presId="urn:microsoft.com/office/officeart/2016/7/layout/VerticalDownArrowProcess"/>
    <dgm:cxn modelId="{2E719089-C4FA-4686-8DF9-32E6F51E05D5}" type="presParOf" srcId="{84B9AB3B-C236-445E-B3CA-70DDA55F4C23}" destId="{CFA7E199-BE7D-404D-B9C6-F333F559B9D8}" srcOrd="0" destOrd="0" presId="urn:microsoft.com/office/officeart/2016/7/layout/VerticalDownArrowProcess"/>
    <dgm:cxn modelId="{A8DD3F28-0C6B-4031-A154-848727EACD1A}" type="presParOf" srcId="{CFA7E199-BE7D-404D-B9C6-F333F559B9D8}" destId="{861736D1-FBFC-4576-BC0D-3C62B4E5B11A}" srcOrd="0" destOrd="0" presId="urn:microsoft.com/office/officeart/2016/7/layout/VerticalDownArrowProcess"/>
    <dgm:cxn modelId="{CC2AD1CD-663E-4381-80E3-EAA78E9D46AE}" type="presParOf" srcId="{CFA7E199-BE7D-404D-B9C6-F333F559B9D8}" destId="{BC425FC6-35AB-4C13-8A7B-9E17B30EB262}" srcOrd="1" destOrd="0" presId="urn:microsoft.com/office/officeart/2016/7/layout/VerticalDownArrowProcess"/>
    <dgm:cxn modelId="{12255038-3939-4130-8DAD-23A26B14E260}" type="presParOf" srcId="{84B9AB3B-C236-445E-B3CA-70DDA55F4C23}" destId="{D7A3A4E5-6195-46F5-9484-7B6AAE1439C9}" srcOrd="1" destOrd="0" presId="urn:microsoft.com/office/officeart/2016/7/layout/VerticalDownArrowProcess"/>
    <dgm:cxn modelId="{3EB223C9-5471-4F4B-A0FE-E9F085F5E2EF}" type="presParOf" srcId="{84B9AB3B-C236-445E-B3CA-70DDA55F4C23}" destId="{D786B4EC-9967-4FEE-95A8-80B794B4594A}" srcOrd="2" destOrd="0" presId="urn:microsoft.com/office/officeart/2016/7/layout/VerticalDownArrowProcess"/>
    <dgm:cxn modelId="{26A3A10E-13A7-4F40-BF1B-DBC22FD877C9}" type="presParOf" srcId="{D786B4EC-9967-4FEE-95A8-80B794B4594A}" destId="{ED0255B9-87C4-4C5B-B7B9-5F44634191A7}" srcOrd="0" destOrd="0" presId="urn:microsoft.com/office/officeart/2016/7/layout/VerticalDownArrowProcess"/>
    <dgm:cxn modelId="{46FBA0E7-C77A-44AE-BF90-FF6F19D0C258}" type="presParOf" srcId="{D786B4EC-9967-4FEE-95A8-80B794B4594A}" destId="{D0CF79ED-B702-4DD5-A337-43F09ADF0A7D}" srcOrd="1" destOrd="0" presId="urn:microsoft.com/office/officeart/2016/7/layout/VerticalDownArrowProcess"/>
    <dgm:cxn modelId="{58B9DB81-E510-4C9A-A309-EB01263D876F}" type="presParOf" srcId="{D786B4EC-9967-4FEE-95A8-80B794B4594A}" destId="{E3EDBB20-860C-47C9-94E1-9401424A4F71}" srcOrd="2" destOrd="0" presId="urn:microsoft.com/office/officeart/2016/7/layout/VerticalDownArrowProcess"/>
    <dgm:cxn modelId="{8D8AC8C9-2832-4717-88A3-946DD5980E20}" type="presParOf" srcId="{84B9AB3B-C236-445E-B3CA-70DDA55F4C23}" destId="{128F0D46-A2DF-4B36-B473-E239669EFA0F}" srcOrd="3" destOrd="0" presId="urn:microsoft.com/office/officeart/2016/7/layout/VerticalDownArrowProcess"/>
    <dgm:cxn modelId="{05848748-C3D7-4F20-967F-000FC6B348A9}" type="presParOf" srcId="{84B9AB3B-C236-445E-B3CA-70DDA55F4C23}" destId="{8E16DE21-9344-4F8C-8878-32EE97B85605}" srcOrd="4" destOrd="0" presId="urn:microsoft.com/office/officeart/2016/7/layout/VerticalDownArrowProcess"/>
    <dgm:cxn modelId="{6B757CB2-EBB4-4155-8563-3236FD2304CE}" type="presParOf" srcId="{8E16DE21-9344-4F8C-8878-32EE97B85605}" destId="{2BB05F3B-BC4F-44B2-9011-830C0C7A8141}" srcOrd="0" destOrd="0" presId="urn:microsoft.com/office/officeart/2016/7/layout/VerticalDownArrowProcess"/>
    <dgm:cxn modelId="{242A21D7-DC03-462A-918B-E956829DE931}" type="presParOf" srcId="{8E16DE21-9344-4F8C-8878-32EE97B85605}" destId="{14546B8E-1FC1-4C2D-8201-6FDB24ECCB81}" srcOrd="1" destOrd="0" presId="urn:microsoft.com/office/officeart/2016/7/layout/VerticalDownArrowProcess"/>
    <dgm:cxn modelId="{C8A2734B-1614-4D26-BBCA-F50F82CA99DF}" type="presParOf" srcId="{8E16DE21-9344-4F8C-8878-32EE97B85605}" destId="{A46FC06A-D9DA-4ECF-AF6A-69A03553D328}" srcOrd="2" destOrd="0" presId="urn:microsoft.com/office/officeart/2016/7/layout/VerticalDownArrowProcess"/>
    <dgm:cxn modelId="{63C3B2E6-428D-4E7D-B2CA-A4B298DF6C03}" type="presParOf" srcId="{84B9AB3B-C236-445E-B3CA-70DDA55F4C23}" destId="{BE4E30A7-7924-4B63-BC5E-617B8518CADE}" srcOrd="5" destOrd="0" presId="urn:microsoft.com/office/officeart/2016/7/layout/VerticalDownArrowProcess"/>
    <dgm:cxn modelId="{A6DBA093-FDE8-47FC-9EFE-9019232C8745}" type="presParOf" srcId="{84B9AB3B-C236-445E-B3CA-70DDA55F4C23}" destId="{8F2C7810-595A-49BB-B5BA-8B1EF4EF4921}" srcOrd="6" destOrd="0" presId="urn:microsoft.com/office/officeart/2016/7/layout/VerticalDownArrowProcess"/>
    <dgm:cxn modelId="{A64013A7-36EF-4F71-8434-DFE6F6607589}" type="presParOf" srcId="{8F2C7810-595A-49BB-B5BA-8B1EF4EF4921}" destId="{297BABFE-8F2F-48AA-8272-3CF14D1CDCCC}" srcOrd="0" destOrd="0" presId="urn:microsoft.com/office/officeart/2016/7/layout/VerticalDownArrowProcess"/>
    <dgm:cxn modelId="{D1DE80A0-2482-41CF-8060-39966FECE079}" type="presParOf" srcId="{8F2C7810-595A-49BB-B5BA-8B1EF4EF4921}" destId="{781E1A01-E1D0-4F53-8463-9C3ED3408887}" srcOrd="1" destOrd="0" presId="urn:microsoft.com/office/officeart/2016/7/layout/VerticalDownArrowProcess"/>
    <dgm:cxn modelId="{D12C3354-3BF2-4F1A-B71C-F6DAD543FD91}" type="presParOf" srcId="{8F2C7810-595A-49BB-B5BA-8B1EF4EF4921}" destId="{DFE57F85-B9E3-4ADC-86C4-A1B4C873B10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7CC91E-485F-48A8-A770-C269C56988D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90E8A91B-3A68-48FF-9C15-A87B34997E3E}">
      <dgm:prSet/>
      <dgm:spPr/>
      <dgm:t>
        <a:bodyPr/>
        <a:lstStyle/>
        <a:p>
          <a:r>
            <a:rPr lang="en-US"/>
            <a:t>Task</a:t>
          </a:r>
        </a:p>
      </dgm:t>
    </dgm:pt>
    <dgm:pt modelId="{8E31E6FF-1A42-4819-BA95-859DB276781A}" type="parTrans" cxnId="{69C87F9A-779A-4269-B1D2-3EBA669A6C35}">
      <dgm:prSet/>
      <dgm:spPr/>
      <dgm:t>
        <a:bodyPr/>
        <a:lstStyle/>
        <a:p>
          <a:endParaRPr lang="en-US"/>
        </a:p>
      </dgm:t>
    </dgm:pt>
    <dgm:pt modelId="{5A4D3412-1533-4026-BA63-4E2DA5620F77}" type="sibTrans" cxnId="{69C87F9A-779A-4269-B1D2-3EBA669A6C35}">
      <dgm:prSet/>
      <dgm:spPr/>
      <dgm:t>
        <a:bodyPr/>
        <a:lstStyle/>
        <a:p>
          <a:endParaRPr lang="en-US"/>
        </a:p>
      </dgm:t>
    </dgm:pt>
    <dgm:pt modelId="{7FC2EE22-4D47-4517-BC09-D8912C46EC08}">
      <dgm:prSet custT="1"/>
      <dgm:spPr/>
      <dgm:t>
        <a:bodyPr/>
        <a:lstStyle/>
        <a:p>
          <a:r>
            <a:rPr lang="en-US" sz="1800" dirty="0"/>
            <a:t>Task #8 –Handout #7</a:t>
          </a:r>
        </a:p>
      </dgm:t>
    </dgm:pt>
    <dgm:pt modelId="{3657A5CD-066D-4E47-BB49-7B50C534E406}" type="parTrans" cxnId="{226D44C8-D6FE-4946-9F8E-497A2B76D1DE}">
      <dgm:prSet/>
      <dgm:spPr/>
      <dgm:t>
        <a:bodyPr/>
        <a:lstStyle/>
        <a:p>
          <a:endParaRPr lang="en-US"/>
        </a:p>
      </dgm:t>
    </dgm:pt>
    <dgm:pt modelId="{F8ECEEA4-1C96-4DA9-88A5-7F943EC0757B}" type="sibTrans" cxnId="{226D44C8-D6FE-4946-9F8E-497A2B76D1DE}">
      <dgm:prSet/>
      <dgm:spPr/>
      <dgm:t>
        <a:bodyPr/>
        <a:lstStyle/>
        <a:p>
          <a:endParaRPr lang="en-US"/>
        </a:p>
      </dgm:t>
    </dgm:pt>
    <dgm:pt modelId="{825AB059-9C41-49FB-9819-9617046365A0}">
      <dgm:prSet/>
      <dgm:spPr/>
      <dgm:t>
        <a:bodyPr/>
        <a:lstStyle/>
        <a:p>
          <a:r>
            <a:rPr lang="en-US"/>
            <a:t>Write</a:t>
          </a:r>
        </a:p>
      </dgm:t>
    </dgm:pt>
    <dgm:pt modelId="{3AF3BC26-89E6-40C7-A8EC-7D143646D649}" type="parTrans" cxnId="{5F950F06-D6BF-4F19-858D-499DFDE05CE6}">
      <dgm:prSet/>
      <dgm:spPr/>
      <dgm:t>
        <a:bodyPr/>
        <a:lstStyle/>
        <a:p>
          <a:endParaRPr lang="en-US"/>
        </a:p>
      </dgm:t>
    </dgm:pt>
    <dgm:pt modelId="{6A25BC6A-56C3-4DAB-954F-B2F2AC50F01B}" type="sibTrans" cxnId="{5F950F06-D6BF-4F19-858D-499DFDE05CE6}">
      <dgm:prSet/>
      <dgm:spPr/>
      <dgm:t>
        <a:bodyPr/>
        <a:lstStyle/>
        <a:p>
          <a:endParaRPr lang="en-US"/>
        </a:p>
      </dgm:t>
    </dgm:pt>
    <dgm:pt modelId="{6CD0B164-BE00-4B50-9BDA-AA6E97BE9126}">
      <dgm:prSet custT="1"/>
      <dgm:spPr/>
      <dgm:t>
        <a:bodyPr/>
        <a:lstStyle/>
        <a:p>
          <a:pPr>
            <a:lnSpc>
              <a:spcPct val="100000"/>
            </a:lnSpc>
          </a:pPr>
          <a:r>
            <a:rPr lang="en-US" sz="1800" dirty="0"/>
            <a:t>Write the appropriate signature lines for the following situations. Include your name.</a:t>
          </a:r>
        </a:p>
      </dgm:t>
    </dgm:pt>
    <dgm:pt modelId="{56B27FD4-E5DF-4BD5-A8EE-3F4C4B6792BA}" type="parTrans" cxnId="{69DD0D1E-A601-4FBB-9446-3DB5136A021A}">
      <dgm:prSet/>
      <dgm:spPr/>
      <dgm:t>
        <a:bodyPr/>
        <a:lstStyle/>
        <a:p>
          <a:endParaRPr lang="en-US"/>
        </a:p>
      </dgm:t>
    </dgm:pt>
    <dgm:pt modelId="{50B54AC8-3C0D-4B66-8D18-0EFC7ED3ACE7}" type="sibTrans" cxnId="{69DD0D1E-A601-4FBB-9446-3DB5136A021A}">
      <dgm:prSet/>
      <dgm:spPr/>
      <dgm:t>
        <a:bodyPr/>
        <a:lstStyle/>
        <a:p>
          <a:endParaRPr lang="en-US"/>
        </a:p>
      </dgm:t>
    </dgm:pt>
    <dgm:pt modelId="{B3B87944-AF19-4424-BECA-3DEFCB3127A6}">
      <dgm:prSet/>
      <dgm:spPr/>
      <dgm:t>
        <a:bodyPr/>
        <a:lstStyle/>
        <a:p>
          <a:r>
            <a:rPr lang="en-US"/>
            <a:t>Compare</a:t>
          </a:r>
        </a:p>
      </dgm:t>
    </dgm:pt>
    <dgm:pt modelId="{9B0272C5-8864-489B-A8DF-1DF9666DDD5B}" type="parTrans" cxnId="{36C887F3-0141-4C94-AF1C-1A59584F5067}">
      <dgm:prSet/>
      <dgm:spPr/>
      <dgm:t>
        <a:bodyPr/>
        <a:lstStyle/>
        <a:p>
          <a:endParaRPr lang="en-US"/>
        </a:p>
      </dgm:t>
    </dgm:pt>
    <dgm:pt modelId="{370ABB05-5678-40D6-AD66-7450B1DB2A8B}" type="sibTrans" cxnId="{36C887F3-0141-4C94-AF1C-1A59584F5067}">
      <dgm:prSet/>
      <dgm:spPr/>
      <dgm:t>
        <a:bodyPr/>
        <a:lstStyle/>
        <a:p>
          <a:endParaRPr lang="en-US"/>
        </a:p>
      </dgm:t>
    </dgm:pt>
    <dgm:pt modelId="{E6512BDE-4BA3-4480-BBEF-347A2AEBE60A}">
      <dgm:prSet custT="1"/>
      <dgm:spPr/>
      <dgm:t>
        <a:bodyPr/>
        <a:lstStyle/>
        <a:p>
          <a:r>
            <a:rPr lang="en-US" sz="1800" dirty="0"/>
            <a:t>Compare with a partner.</a:t>
          </a:r>
        </a:p>
      </dgm:t>
    </dgm:pt>
    <dgm:pt modelId="{4D699949-7B38-4832-96C5-B245B92B9FB5}" type="parTrans" cxnId="{FE005580-D9DE-4715-9FE6-CB0F33B47295}">
      <dgm:prSet/>
      <dgm:spPr/>
      <dgm:t>
        <a:bodyPr/>
        <a:lstStyle/>
        <a:p>
          <a:endParaRPr lang="en-US"/>
        </a:p>
      </dgm:t>
    </dgm:pt>
    <dgm:pt modelId="{1D27F62F-40AD-4B49-8E93-CC7F0ACC01A9}" type="sibTrans" cxnId="{FE005580-D9DE-4715-9FE6-CB0F33B47295}">
      <dgm:prSet/>
      <dgm:spPr/>
      <dgm:t>
        <a:bodyPr/>
        <a:lstStyle/>
        <a:p>
          <a:endParaRPr lang="en-US"/>
        </a:p>
      </dgm:t>
    </dgm:pt>
    <dgm:pt modelId="{CE8AC231-2B4D-4144-9ED9-55B669C2AB9C}">
      <dgm:prSet/>
      <dgm:spPr/>
      <dgm:t>
        <a:bodyPr/>
        <a:lstStyle/>
        <a:p>
          <a:r>
            <a:rPr lang="en-US"/>
            <a:t>Share</a:t>
          </a:r>
        </a:p>
      </dgm:t>
    </dgm:pt>
    <dgm:pt modelId="{5CBFA29E-198C-4F6B-8E2D-1D3029EF31DE}" type="parTrans" cxnId="{D3060871-DBFF-4025-96CE-A1967A9799E4}">
      <dgm:prSet/>
      <dgm:spPr/>
      <dgm:t>
        <a:bodyPr/>
        <a:lstStyle/>
        <a:p>
          <a:endParaRPr lang="en-US"/>
        </a:p>
      </dgm:t>
    </dgm:pt>
    <dgm:pt modelId="{B382256C-D112-47C9-BA25-353667F7C195}" type="sibTrans" cxnId="{D3060871-DBFF-4025-96CE-A1967A9799E4}">
      <dgm:prSet/>
      <dgm:spPr/>
      <dgm:t>
        <a:bodyPr/>
        <a:lstStyle/>
        <a:p>
          <a:endParaRPr lang="en-US"/>
        </a:p>
      </dgm:t>
    </dgm:pt>
    <dgm:pt modelId="{A591AE30-3B55-48C9-B363-0AC08169DD13}">
      <dgm:prSet custT="1"/>
      <dgm:spPr/>
      <dgm:t>
        <a:bodyPr/>
        <a:lstStyle/>
        <a:p>
          <a:r>
            <a:rPr lang="en-US" sz="1800" dirty="0"/>
            <a:t>Share </a:t>
          </a:r>
          <a:r>
            <a:rPr lang="en-US" sz="2000" dirty="0"/>
            <a:t>with</a:t>
          </a:r>
          <a:r>
            <a:rPr lang="en-US" sz="1800" dirty="0"/>
            <a:t> the class.  </a:t>
          </a:r>
        </a:p>
      </dgm:t>
    </dgm:pt>
    <dgm:pt modelId="{C1977D4E-1D50-4622-9BB4-A741B70B3A95}" type="parTrans" cxnId="{1C757E72-48BD-4493-9E44-570288A9ACBA}">
      <dgm:prSet/>
      <dgm:spPr/>
      <dgm:t>
        <a:bodyPr/>
        <a:lstStyle/>
        <a:p>
          <a:endParaRPr lang="en-US"/>
        </a:p>
      </dgm:t>
    </dgm:pt>
    <dgm:pt modelId="{436BEC86-7C0A-4189-9AE5-2E4949EE9AC1}" type="sibTrans" cxnId="{1C757E72-48BD-4493-9E44-570288A9ACBA}">
      <dgm:prSet/>
      <dgm:spPr/>
      <dgm:t>
        <a:bodyPr/>
        <a:lstStyle/>
        <a:p>
          <a:endParaRPr lang="en-US"/>
        </a:p>
      </dgm:t>
    </dgm:pt>
    <dgm:pt modelId="{84AF3CF5-E2CB-4124-88DC-A1D0BDDE8DD5}" type="pres">
      <dgm:prSet presAssocID="{917CC91E-485F-48A8-A770-C269C56988DB}" presName="Name0" presStyleCnt="0">
        <dgm:presLayoutVars>
          <dgm:dir/>
          <dgm:animLvl val="lvl"/>
          <dgm:resizeHandles val="exact"/>
        </dgm:presLayoutVars>
      </dgm:prSet>
      <dgm:spPr/>
    </dgm:pt>
    <dgm:pt modelId="{C1824F0B-99A5-409A-8AE7-4BC1EF202ACD}" type="pres">
      <dgm:prSet presAssocID="{CE8AC231-2B4D-4144-9ED9-55B669C2AB9C}" presName="boxAndChildren" presStyleCnt="0"/>
      <dgm:spPr/>
    </dgm:pt>
    <dgm:pt modelId="{B0639961-24C4-49E0-A832-4B4FC9708BC5}" type="pres">
      <dgm:prSet presAssocID="{CE8AC231-2B4D-4144-9ED9-55B669C2AB9C}" presName="parentTextBox" presStyleLbl="alignNode1" presStyleIdx="0" presStyleCnt="4"/>
      <dgm:spPr/>
    </dgm:pt>
    <dgm:pt modelId="{13FC44DE-A308-4623-9204-3254B848F2C1}" type="pres">
      <dgm:prSet presAssocID="{CE8AC231-2B4D-4144-9ED9-55B669C2AB9C}" presName="descendantBox" presStyleLbl="bgAccFollowNode1" presStyleIdx="0" presStyleCnt="4"/>
      <dgm:spPr/>
    </dgm:pt>
    <dgm:pt modelId="{827F0DD4-5E06-476E-AB09-4B42E0757032}" type="pres">
      <dgm:prSet presAssocID="{370ABB05-5678-40D6-AD66-7450B1DB2A8B}" presName="sp" presStyleCnt="0"/>
      <dgm:spPr/>
    </dgm:pt>
    <dgm:pt modelId="{521C7F7D-72D5-4322-B06B-C5B446A3EF13}" type="pres">
      <dgm:prSet presAssocID="{B3B87944-AF19-4424-BECA-3DEFCB3127A6}" presName="arrowAndChildren" presStyleCnt="0"/>
      <dgm:spPr/>
    </dgm:pt>
    <dgm:pt modelId="{79936F0A-4F16-477E-A656-A48C06A669BC}" type="pres">
      <dgm:prSet presAssocID="{B3B87944-AF19-4424-BECA-3DEFCB3127A6}" presName="parentTextArrow" presStyleLbl="node1" presStyleIdx="0" presStyleCnt="0"/>
      <dgm:spPr/>
    </dgm:pt>
    <dgm:pt modelId="{EFC55AD5-D6CF-4716-A496-DAE3F14252FB}" type="pres">
      <dgm:prSet presAssocID="{B3B87944-AF19-4424-BECA-3DEFCB3127A6}" presName="arrow" presStyleLbl="alignNode1" presStyleIdx="1" presStyleCnt="4"/>
      <dgm:spPr/>
    </dgm:pt>
    <dgm:pt modelId="{9DACDC3B-8708-4091-84A2-5D8C345F2318}" type="pres">
      <dgm:prSet presAssocID="{B3B87944-AF19-4424-BECA-3DEFCB3127A6}" presName="descendantArrow" presStyleLbl="bgAccFollowNode1" presStyleIdx="1" presStyleCnt="4"/>
      <dgm:spPr/>
    </dgm:pt>
    <dgm:pt modelId="{9F4F2806-BE1D-4C19-8C22-79E9C65FDD51}" type="pres">
      <dgm:prSet presAssocID="{6A25BC6A-56C3-4DAB-954F-B2F2AC50F01B}" presName="sp" presStyleCnt="0"/>
      <dgm:spPr/>
    </dgm:pt>
    <dgm:pt modelId="{2A6147A2-EA60-4B25-9368-148D923718D1}" type="pres">
      <dgm:prSet presAssocID="{825AB059-9C41-49FB-9819-9617046365A0}" presName="arrowAndChildren" presStyleCnt="0"/>
      <dgm:spPr/>
    </dgm:pt>
    <dgm:pt modelId="{C4B1C91C-D378-4020-A023-5810477C182B}" type="pres">
      <dgm:prSet presAssocID="{825AB059-9C41-49FB-9819-9617046365A0}" presName="parentTextArrow" presStyleLbl="node1" presStyleIdx="0" presStyleCnt="0"/>
      <dgm:spPr/>
    </dgm:pt>
    <dgm:pt modelId="{F7676760-799F-4F3F-8738-D84E23D18A1D}" type="pres">
      <dgm:prSet presAssocID="{825AB059-9C41-49FB-9819-9617046365A0}" presName="arrow" presStyleLbl="alignNode1" presStyleIdx="2" presStyleCnt="4"/>
      <dgm:spPr/>
    </dgm:pt>
    <dgm:pt modelId="{09EA40EC-074A-4D9C-9662-E9A8239E9BB2}" type="pres">
      <dgm:prSet presAssocID="{825AB059-9C41-49FB-9819-9617046365A0}" presName="descendantArrow" presStyleLbl="bgAccFollowNode1" presStyleIdx="2" presStyleCnt="4"/>
      <dgm:spPr/>
    </dgm:pt>
    <dgm:pt modelId="{2016630F-2F37-411F-96CD-B1CD0118960C}" type="pres">
      <dgm:prSet presAssocID="{5A4D3412-1533-4026-BA63-4E2DA5620F77}" presName="sp" presStyleCnt="0"/>
      <dgm:spPr/>
    </dgm:pt>
    <dgm:pt modelId="{6FEDEAE1-FC28-469A-AF6F-AF1578C6A83B}" type="pres">
      <dgm:prSet presAssocID="{90E8A91B-3A68-48FF-9C15-A87B34997E3E}" presName="arrowAndChildren" presStyleCnt="0"/>
      <dgm:spPr/>
    </dgm:pt>
    <dgm:pt modelId="{8B737146-2609-4A9E-98EB-095538849647}" type="pres">
      <dgm:prSet presAssocID="{90E8A91B-3A68-48FF-9C15-A87B34997E3E}" presName="parentTextArrow" presStyleLbl="node1" presStyleIdx="0" presStyleCnt="0"/>
      <dgm:spPr/>
    </dgm:pt>
    <dgm:pt modelId="{EFA85AAF-233D-4388-80B1-BC69EF1D1DB6}" type="pres">
      <dgm:prSet presAssocID="{90E8A91B-3A68-48FF-9C15-A87B34997E3E}" presName="arrow" presStyleLbl="alignNode1" presStyleIdx="3" presStyleCnt="4"/>
      <dgm:spPr/>
    </dgm:pt>
    <dgm:pt modelId="{4E074054-E8CF-4BB5-A2CD-1F4AA377BE4B}" type="pres">
      <dgm:prSet presAssocID="{90E8A91B-3A68-48FF-9C15-A87B34997E3E}" presName="descendantArrow" presStyleLbl="bgAccFollowNode1" presStyleIdx="3" presStyleCnt="4"/>
      <dgm:spPr/>
    </dgm:pt>
  </dgm:ptLst>
  <dgm:cxnLst>
    <dgm:cxn modelId="{8FF91603-EB8D-434D-8B5F-9D4EE8A15DD3}" type="presOf" srcId="{90E8A91B-3A68-48FF-9C15-A87B34997E3E}" destId="{8B737146-2609-4A9E-98EB-095538849647}" srcOrd="0" destOrd="0" presId="urn:microsoft.com/office/officeart/2016/7/layout/VerticalDownArrowProcess"/>
    <dgm:cxn modelId="{5F950F06-D6BF-4F19-858D-499DFDE05CE6}" srcId="{917CC91E-485F-48A8-A770-C269C56988DB}" destId="{825AB059-9C41-49FB-9819-9617046365A0}" srcOrd="1" destOrd="0" parTransId="{3AF3BC26-89E6-40C7-A8EC-7D143646D649}" sibTransId="{6A25BC6A-56C3-4DAB-954F-B2F2AC50F01B}"/>
    <dgm:cxn modelId="{9047C309-11E4-42D3-8E84-048BC96EC832}" type="presOf" srcId="{825AB059-9C41-49FB-9819-9617046365A0}" destId="{F7676760-799F-4F3F-8738-D84E23D18A1D}" srcOrd="1" destOrd="0" presId="urn:microsoft.com/office/officeart/2016/7/layout/VerticalDownArrowProcess"/>
    <dgm:cxn modelId="{69DD0D1E-A601-4FBB-9446-3DB5136A021A}" srcId="{825AB059-9C41-49FB-9819-9617046365A0}" destId="{6CD0B164-BE00-4B50-9BDA-AA6E97BE9126}" srcOrd="0" destOrd="0" parTransId="{56B27FD4-E5DF-4BD5-A8EE-3F4C4B6792BA}" sibTransId="{50B54AC8-3C0D-4B66-8D18-0EFC7ED3ACE7}"/>
    <dgm:cxn modelId="{A51E983B-4F0F-4A9A-8C56-82DE907A9D5C}" type="presOf" srcId="{90E8A91B-3A68-48FF-9C15-A87B34997E3E}" destId="{EFA85AAF-233D-4388-80B1-BC69EF1D1DB6}" srcOrd="1" destOrd="0" presId="urn:microsoft.com/office/officeart/2016/7/layout/VerticalDownArrowProcess"/>
    <dgm:cxn modelId="{D3060871-DBFF-4025-96CE-A1967A9799E4}" srcId="{917CC91E-485F-48A8-A770-C269C56988DB}" destId="{CE8AC231-2B4D-4144-9ED9-55B669C2AB9C}" srcOrd="3" destOrd="0" parTransId="{5CBFA29E-198C-4F6B-8E2D-1D3029EF31DE}" sibTransId="{B382256C-D112-47C9-BA25-353667F7C195}"/>
    <dgm:cxn modelId="{1C757E72-48BD-4493-9E44-570288A9ACBA}" srcId="{CE8AC231-2B4D-4144-9ED9-55B669C2AB9C}" destId="{A591AE30-3B55-48C9-B363-0AC08169DD13}" srcOrd="0" destOrd="0" parTransId="{C1977D4E-1D50-4622-9BB4-A741B70B3A95}" sibTransId="{436BEC86-7C0A-4189-9AE5-2E4949EE9AC1}"/>
    <dgm:cxn modelId="{79A8CF52-C66A-48FA-95D5-5B08EC4A42E6}" type="presOf" srcId="{917CC91E-485F-48A8-A770-C269C56988DB}" destId="{84AF3CF5-E2CB-4124-88DC-A1D0BDDE8DD5}" srcOrd="0" destOrd="0" presId="urn:microsoft.com/office/officeart/2016/7/layout/VerticalDownArrowProcess"/>
    <dgm:cxn modelId="{FE005580-D9DE-4715-9FE6-CB0F33B47295}" srcId="{B3B87944-AF19-4424-BECA-3DEFCB3127A6}" destId="{E6512BDE-4BA3-4480-BBEF-347A2AEBE60A}" srcOrd="0" destOrd="0" parTransId="{4D699949-7B38-4832-96C5-B245B92B9FB5}" sibTransId="{1D27F62F-40AD-4B49-8E93-CC7F0ACC01A9}"/>
    <dgm:cxn modelId="{69C87F9A-779A-4269-B1D2-3EBA669A6C35}" srcId="{917CC91E-485F-48A8-A770-C269C56988DB}" destId="{90E8A91B-3A68-48FF-9C15-A87B34997E3E}" srcOrd="0" destOrd="0" parTransId="{8E31E6FF-1A42-4819-BA95-859DB276781A}" sibTransId="{5A4D3412-1533-4026-BA63-4E2DA5620F77}"/>
    <dgm:cxn modelId="{B4DC9EAA-D381-4533-8BF2-DAD6C7A3EC83}" type="presOf" srcId="{7FC2EE22-4D47-4517-BC09-D8912C46EC08}" destId="{4E074054-E8CF-4BB5-A2CD-1F4AA377BE4B}" srcOrd="0" destOrd="0" presId="urn:microsoft.com/office/officeart/2016/7/layout/VerticalDownArrowProcess"/>
    <dgm:cxn modelId="{7948D3AA-EACB-4BE2-91B2-D8DE107610EF}" type="presOf" srcId="{B3B87944-AF19-4424-BECA-3DEFCB3127A6}" destId="{EFC55AD5-D6CF-4716-A496-DAE3F14252FB}" srcOrd="1" destOrd="0" presId="urn:microsoft.com/office/officeart/2016/7/layout/VerticalDownArrowProcess"/>
    <dgm:cxn modelId="{0E5D01C3-F967-44AA-8F27-24A2EAF61DCD}" type="presOf" srcId="{CE8AC231-2B4D-4144-9ED9-55B669C2AB9C}" destId="{B0639961-24C4-49E0-A832-4B4FC9708BC5}" srcOrd="0" destOrd="0" presId="urn:microsoft.com/office/officeart/2016/7/layout/VerticalDownArrowProcess"/>
    <dgm:cxn modelId="{226D44C8-D6FE-4946-9F8E-497A2B76D1DE}" srcId="{90E8A91B-3A68-48FF-9C15-A87B34997E3E}" destId="{7FC2EE22-4D47-4517-BC09-D8912C46EC08}" srcOrd="0" destOrd="0" parTransId="{3657A5CD-066D-4E47-BB49-7B50C534E406}" sibTransId="{F8ECEEA4-1C96-4DA9-88A5-7F943EC0757B}"/>
    <dgm:cxn modelId="{1FAF58CB-0192-4915-8FE8-796941180FC9}" type="presOf" srcId="{B3B87944-AF19-4424-BECA-3DEFCB3127A6}" destId="{79936F0A-4F16-477E-A656-A48C06A669BC}" srcOrd="0" destOrd="0" presId="urn:microsoft.com/office/officeart/2016/7/layout/VerticalDownArrowProcess"/>
    <dgm:cxn modelId="{E60043D8-41DC-4F9F-89F7-AE719156849D}" type="presOf" srcId="{E6512BDE-4BA3-4480-BBEF-347A2AEBE60A}" destId="{9DACDC3B-8708-4091-84A2-5D8C345F2318}" srcOrd="0" destOrd="0" presId="urn:microsoft.com/office/officeart/2016/7/layout/VerticalDownArrowProcess"/>
    <dgm:cxn modelId="{B3EA0EF1-0832-4167-9CD5-34D0B3E25631}" type="presOf" srcId="{825AB059-9C41-49FB-9819-9617046365A0}" destId="{C4B1C91C-D378-4020-A023-5810477C182B}" srcOrd="0" destOrd="0" presId="urn:microsoft.com/office/officeart/2016/7/layout/VerticalDownArrowProcess"/>
    <dgm:cxn modelId="{36C887F3-0141-4C94-AF1C-1A59584F5067}" srcId="{917CC91E-485F-48A8-A770-C269C56988DB}" destId="{B3B87944-AF19-4424-BECA-3DEFCB3127A6}" srcOrd="2" destOrd="0" parTransId="{9B0272C5-8864-489B-A8DF-1DF9666DDD5B}" sibTransId="{370ABB05-5678-40D6-AD66-7450B1DB2A8B}"/>
    <dgm:cxn modelId="{DC44FAF5-BF71-400D-9FCF-2AD56C11D51A}" type="presOf" srcId="{6CD0B164-BE00-4B50-9BDA-AA6E97BE9126}" destId="{09EA40EC-074A-4D9C-9662-E9A8239E9BB2}" srcOrd="0" destOrd="0" presId="urn:microsoft.com/office/officeart/2016/7/layout/VerticalDownArrowProcess"/>
    <dgm:cxn modelId="{264993F9-863D-4C72-A515-8720C067A67C}" type="presOf" srcId="{A591AE30-3B55-48C9-B363-0AC08169DD13}" destId="{13FC44DE-A308-4623-9204-3254B848F2C1}" srcOrd="0" destOrd="0" presId="urn:microsoft.com/office/officeart/2016/7/layout/VerticalDownArrowProcess"/>
    <dgm:cxn modelId="{44CD6C28-2514-4B6D-9835-B6C2F9C35EB1}" type="presParOf" srcId="{84AF3CF5-E2CB-4124-88DC-A1D0BDDE8DD5}" destId="{C1824F0B-99A5-409A-8AE7-4BC1EF202ACD}" srcOrd="0" destOrd="0" presId="urn:microsoft.com/office/officeart/2016/7/layout/VerticalDownArrowProcess"/>
    <dgm:cxn modelId="{129D3086-F647-42FC-9685-31B185C97C55}" type="presParOf" srcId="{C1824F0B-99A5-409A-8AE7-4BC1EF202ACD}" destId="{B0639961-24C4-49E0-A832-4B4FC9708BC5}" srcOrd="0" destOrd="0" presId="urn:microsoft.com/office/officeart/2016/7/layout/VerticalDownArrowProcess"/>
    <dgm:cxn modelId="{2C4AB2AF-87C6-4A20-AA67-8B357C696783}" type="presParOf" srcId="{C1824F0B-99A5-409A-8AE7-4BC1EF202ACD}" destId="{13FC44DE-A308-4623-9204-3254B848F2C1}" srcOrd="1" destOrd="0" presId="urn:microsoft.com/office/officeart/2016/7/layout/VerticalDownArrowProcess"/>
    <dgm:cxn modelId="{CBCF1247-6B9E-4C3F-946F-E84F6E8694DF}" type="presParOf" srcId="{84AF3CF5-E2CB-4124-88DC-A1D0BDDE8DD5}" destId="{827F0DD4-5E06-476E-AB09-4B42E0757032}" srcOrd="1" destOrd="0" presId="urn:microsoft.com/office/officeart/2016/7/layout/VerticalDownArrowProcess"/>
    <dgm:cxn modelId="{D0DAEEA2-1349-4BFD-913D-0180B94B2C54}" type="presParOf" srcId="{84AF3CF5-E2CB-4124-88DC-A1D0BDDE8DD5}" destId="{521C7F7D-72D5-4322-B06B-C5B446A3EF13}" srcOrd="2" destOrd="0" presId="urn:microsoft.com/office/officeart/2016/7/layout/VerticalDownArrowProcess"/>
    <dgm:cxn modelId="{9ABE0387-84E6-47D3-BB33-78A622C9306B}" type="presParOf" srcId="{521C7F7D-72D5-4322-B06B-C5B446A3EF13}" destId="{79936F0A-4F16-477E-A656-A48C06A669BC}" srcOrd="0" destOrd="0" presId="urn:microsoft.com/office/officeart/2016/7/layout/VerticalDownArrowProcess"/>
    <dgm:cxn modelId="{BD11F6D6-F4CB-4001-AFA4-0E37E28206DF}" type="presParOf" srcId="{521C7F7D-72D5-4322-B06B-C5B446A3EF13}" destId="{EFC55AD5-D6CF-4716-A496-DAE3F14252FB}" srcOrd="1" destOrd="0" presId="urn:microsoft.com/office/officeart/2016/7/layout/VerticalDownArrowProcess"/>
    <dgm:cxn modelId="{355B5BEA-1D08-4E63-9DC1-C1B90A052440}" type="presParOf" srcId="{521C7F7D-72D5-4322-B06B-C5B446A3EF13}" destId="{9DACDC3B-8708-4091-84A2-5D8C345F2318}" srcOrd="2" destOrd="0" presId="urn:microsoft.com/office/officeart/2016/7/layout/VerticalDownArrowProcess"/>
    <dgm:cxn modelId="{1881A4F1-43D3-4D0B-9620-A92D1DB77B1C}" type="presParOf" srcId="{84AF3CF5-E2CB-4124-88DC-A1D0BDDE8DD5}" destId="{9F4F2806-BE1D-4C19-8C22-79E9C65FDD51}" srcOrd="3" destOrd="0" presId="urn:microsoft.com/office/officeart/2016/7/layout/VerticalDownArrowProcess"/>
    <dgm:cxn modelId="{420AEA87-8F28-4CCC-854A-C87304BC631F}" type="presParOf" srcId="{84AF3CF5-E2CB-4124-88DC-A1D0BDDE8DD5}" destId="{2A6147A2-EA60-4B25-9368-148D923718D1}" srcOrd="4" destOrd="0" presId="urn:microsoft.com/office/officeart/2016/7/layout/VerticalDownArrowProcess"/>
    <dgm:cxn modelId="{5F067675-9169-4F2A-B312-A40ED527205B}" type="presParOf" srcId="{2A6147A2-EA60-4B25-9368-148D923718D1}" destId="{C4B1C91C-D378-4020-A023-5810477C182B}" srcOrd="0" destOrd="0" presId="urn:microsoft.com/office/officeart/2016/7/layout/VerticalDownArrowProcess"/>
    <dgm:cxn modelId="{FFA18ECE-AFFE-4CF0-9D00-41CD3CC01938}" type="presParOf" srcId="{2A6147A2-EA60-4B25-9368-148D923718D1}" destId="{F7676760-799F-4F3F-8738-D84E23D18A1D}" srcOrd="1" destOrd="0" presId="urn:microsoft.com/office/officeart/2016/7/layout/VerticalDownArrowProcess"/>
    <dgm:cxn modelId="{36C066D9-A1CF-4451-87BE-60F434AE4AAE}" type="presParOf" srcId="{2A6147A2-EA60-4B25-9368-148D923718D1}" destId="{09EA40EC-074A-4D9C-9662-E9A8239E9BB2}" srcOrd="2" destOrd="0" presId="urn:microsoft.com/office/officeart/2016/7/layout/VerticalDownArrowProcess"/>
    <dgm:cxn modelId="{0A1E8F75-662A-4B25-936C-7B0B990CA81B}" type="presParOf" srcId="{84AF3CF5-E2CB-4124-88DC-A1D0BDDE8DD5}" destId="{2016630F-2F37-411F-96CD-B1CD0118960C}" srcOrd="5" destOrd="0" presId="urn:microsoft.com/office/officeart/2016/7/layout/VerticalDownArrowProcess"/>
    <dgm:cxn modelId="{90AFB098-CD1D-40F3-B7BA-F5248BB7FEB1}" type="presParOf" srcId="{84AF3CF5-E2CB-4124-88DC-A1D0BDDE8DD5}" destId="{6FEDEAE1-FC28-469A-AF6F-AF1578C6A83B}" srcOrd="6" destOrd="0" presId="urn:microsoft.com/office/officeart/2016/7/layout/VerticalDownArrowProcess"/>
    <dgm:cxn modelId="{A13C16AA-962C-4331-B817-99EE4AB04AE0}" type="presParOf" srcId="{6FEDEAE1-FC28-469A-AF6F-AF1578C6A83B}" destId="{8B737146-2609-4A9E-98EB-095538849647}" srcOrd="0" destOrd="0" presId="urn:microsoft.com/office/officeart/2016/7/layout/VerticalDownArrowProcess"/>
    <dgm:cxn modelId="{30956336-1A49-4382-B601-A87ED4A9207F}" type="presParOf" srcId="{6FEDEAE1-FC28-469A-AF6F-AF1578C6A83B}" destId="{EFA85AAF-233D-4388-80B1-BC69EF1D1DB6}" srcOrd="1" destOrd="0" presId="urn:microsoft.com/office/officeart/2016/7/layout/VerticalDownArrowProcess"/>
    <dgm:cxn modelId="{0ED0E00C-2518-4A6F-90AF-EAE98B7DB6C3}" type="presParOf" srcId="{6FEDEAE1-FC28-469A-AF6F-AF1578C6A83B}" destId="{4E074054-E8CF-4BB5-A2CD-1F4AA377BE4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93CAEB-256E-422D-B728-2783A1A92D34}"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19D49CFC-C2C1-446C-B36E-4B534BD38744}">
      <dgm:prSet/>
      <dgm:spPr/>
      <dgm:t>
        <a:bodyPr/>
        <a:lstStyle/>
        <a:p>
          <a:r>
            <a:rPr lang="en-US"/>
            <a:t>Task</a:t>
          </a:r>
        </a:p>
      </dgm:t>
    </dgm:pt>
    <dgm:pt modelId="{6EC073D8-E4D7-425A-AC71-E92FB7A217DA}" type="parTrans" cxnId="{EB82D721-DF27-4CAA-84FA-47626BD11C67}">
      <dgm:prSet/>
      <dgm:spPr/>
      <dgm:t>
        <a:bodyPr/>
        <a:lstStyle/>
        <a:p>
          <a:endParaRPr lang="en-US"/>
        </a:p>
      </dgm:t>
    </dgm:pt>
    <dgm:pt modelId="{0D9659D6-2206-4412-9133-2E080535BBBC}" type="sibTrans" cxnId="{EB82D721-DF27-4CAA-84FA-47626BD11C67}">
      <dgm:prSet/>
      <dgm:spPr/>
      <dgm:t>
        <a:bodyPr/>
        <a:lstStyle/>
        <a:p>
          <a:endParaRPr lang="en-US"/>
        </a:p>
      </dgm:t>
    </dgm:pt>
    <dgm:pt modelId="{F20126F8-B541-47E7-9A57-037D110702EF}">
      <dgm:prSet custT="1"/>
      <dgm:spPr/>
      <dgm:t>
        <a:bodyPr/>
        <a:lstStyle/>
        <a:p>
          <a:r>
            <a:rPr lang="en-US" sz="1800" dirty="0"/>
            <a:t>Task #9 – Handout #7 - Assignment </a:t>
          </a:r>
        </a:p>
      </dgm:t>
    </dgm:pt>
    <dgm:pt modelId="{035BDBE4-8905-4DC9-B5BB-83EB06EF6237}" type="parTrans" cxnId="{26203721-06F8-436E-A1F0-F7AA634B578B}">
      <dgm:prSet/>
      <dgm:spPr/>
      <dgm:t>
        <a:bodyPr/>
        <a:lstStyle/>
        <a:p>
          <a:endParaRPr lang="en-US"/>
        </a:p>
      </dgm:t>
    </dgm:pt>
    <dgm:pt modelId="{02F1D108-B532-42CF-B034-BA1D740B879B}" type="sibTrans" cxnId="{26203721-06F8-436E-A1F0-F7AA634B578B}">
      <dgm:prSet/>
      <dgm:spPr/>
      <dgm:t>
        <a:bodyPr/>
        <a:lstStyle/>
        <a:p>
          <a:endParaRPr lang="en-US"/>
        </a:p>
      </dgm:t>
    </dgm:pt>
    <dgm:pt modelId="{DCBC1EED-F4FB-489C-8533-8666CCDE26A7}">
      <dgm:prSet/>
      <dgm:spPr/>
      <dgm:t>
        <a:bodyPr/>
        <a:lstStyle/>
        <a:p>
          <a:r>
            <a:rPr lang="en-US"/>
            <a:t>Put</a:t>
          </a:r>
        </a:p>
      </dgm:t>
    </dgm:pt>
    <dgm:pt modelId="{4FD5C3D4-FA39-456E-994A-14C64C68CEC1}" type="parTrans" cxnId="{35114548-C5C9-4B6F-BA4E-0E2001203EC6}">
      <dgm:prSet/>
      <dgm:spPr/>
      <dgm:t>
        <a:bodyPr/>
        <a:lstStyle/>
        <a:p>
          <a:endParaRPr lang="en-US"/>
        </a:p>
      </dgm:t>
    </dgm:pt>
    <dgm:pt modelId="{181753C6-984A-4563-A6E2-E25078E03EF6}" type="sibTrans" cxnId="{35114548-C5C9-4B6F-BA4E-0E2001203EC6}">
      <dgm:prSet/>
      <dgm:spPr/>
      <dgm:t>
        <a:bodyPr/>
        <a:lstStyle/>
        <a:p>
          <a:endParaRPr lang="en-US"/>
        </a:p>
      </dgm:t>
    </dgm:pt>
    <dgm:pt modelId="{ED159D9C-8B30-4A53-9A37-81351380F2F1}">
      <dgm:prSet custT="1"/>
      <dgm:spPr/>
      <dgm:t>
        <a:bodyPr/>
        <a:lstStyle/>
        <a:p>
          <a:r>
            <a:rPr lang="en-US" sz="1800" dirty="0"/>
            <a:t>Put the Practice Emails Together</a:t>
          </a:r>
        </a:p>
      </dgm:t>
    </dgm:pt>
    <dgm:pt modelId="{F8B01B7F-84E6-4ECA-92FE-46A022AB35E5}" type="parTrans" cxnId="{6095576A-EF2D-49D0-8568-C34AE461471E}">
      <dgm:prSet/>
      <dgm:spPr/>
      <dgm:t>
        <a:bodyPr/>
        <a:lstStyle/>
        <a:p>
          <a:endParaRPr lang="en-US"/>
        </a:p>
      </dgm:t>
    </dgm:pt>
    <dgm:pt modelId="{3B4E0D80-32F3-4C5E-B7AD-598B72D2C571}" type="sibTrans" cxnId="{6095576A-EF2D-49D0-8568-C34AE461471E}">
      <dgm:prSet/>
      <dgm:spPr/>
      <dgm:t>
        <a:bodyPr/>
        <a:lstStyle/>
        <a:p>
          <a:endParaRPr lang="en-US"/>
        </a:p>
      </dgm:t>
    </dgm:pt>
    <dgm:pt modelId="{093A4148-534F-4585-9D47-00F08998210A}">
      <dgm:prSet/>
      <dgm:spPr/>
      <dgm:t>
        <a:bodyPr/>
        <a:lstStyle/>
        <a:p>
          <a:r>
            <a:rPr lang="en-US"/>
            <a:t>Put</a:t>
          </a:r>
        </a:p>
      </dgm:t>
    </dgm:pt>
    <dgm:pt modelId="{53A11A5A-3329-4D5E-955D-12AD75C02D67}" type="parTrans" cxnId="{AE2DA89A-A4BF-4EE1-9143-BE82AF9A0318}">
      <dgm:prSet/>
      <dgm:spPr/>
      <dgm:t>
        <a:bodyPr/>
        <a:lstStyle/>
        <a:p>
          <a:endParaRPr lang="en-US"/>
        </a:p>
      </dgm:t>
    </dgm:pt>
    <dgm:pt modelId="{8D9AB708-0C92-42A9-8442-3265F9B02EDA}" type="sibTrans" cxnId="{AE2DA89A-A4BF-4EE1-9143-BE82AF9A0318}">
      <dgm:prSet/>
      <dgm:spPr/>
      <dgm:t>
        <a:bodyPr/>
        <a:lstStyle/>
        <a:p>
          <a:endParaRPr lang="en-US"/>
        </a:p>
      </dgm:t>
    </dgm:pt>
    <dgm:pt modelId="{A0EC1B2D-E10D-40AC-A29A-1CD2EC8D0681}">
      <dgm:prSet custT="1"/>
      <dgm:spPr/>
      <dgm:t>
        <a:bodyPr/>
        <a:lstStyle/>
        <a:p>
          <a:r>
            <a:rPr lang="en-US" sz="1800" dirty="0"/>
            <a:t>Put the </a:t>
          </a:r>
          <a:r>
            <a:rPr lang="en-US" sz="2000" dirty="0"/>
            <a:t>practice</a:t>
          </a:r>
          <a:r>
            <a:rPr lang="en-US" sz="1800" dirty="0"/>
            <a:t> email parts from above together. Do not forget to leave a space after each part.  </a:t>
          </a:r>
        </a:p>
      </dgm:t>
    </dgm:pt>
    <dgm:pt modelId="{762A0780-1D6F-4AFC-96D8-3A70A3ABC07F}" type="parTrans" cxnId="{14147614-DF87-4042-9300-6472C3620765}">
      <dgm:prSet/>
      <dgm:spPr/>
      <dgm:t>
        <a:bodyPr/>
        <a:lstStyle/>
        <a:p>
          <a:endParaRPr lang="en-US"/>
        </a:p>
      </dgm:t>
    </dgm:pt>
    <dgm:pt modelId="{07A1894D-4F2A-490C-AB27-03DEBE2D9F7C}" type="sibTrans" cxnId="{14147614-DF87-4042-9300-6472C3620765}">
      <dgm:prSet/>
      <dgm:spPr/>
      <dgm:t>
        <a:bodyPr/>
        <a:lstStyle/>
        <a:p>
          <a:endParaRPr lang="en-US"/>
        </a:p>
      </dgm:t>
    </dgm:pt>
    <dgm:pt modelId="{A8BE9631-16F3-4E80-8346-B8C4BA8923A2}">
      <dgm:prSet/>
      <dgm:spPr/>
      <dgm:t>
        <a:bodyPr/>
        <a:lstStyle/>
        <a:p>
          <a:r>
            <a:rPr lang="en-US"/>
            <a:t>Include</a:t>
          </a:r>
        </a:p>
      </dgm:t>
    </dgm:pt>
    <dgm:pt modelId="{2501E2D3-9C59-4164-BA85-999512E57484}" type="parTrans" cxnId="{00D5F31A-6E93-47F8-9BA7-EA63238584AA}">
      <dgm:prSet/>
      <dgm:spPr/>
      <dgm:t>
        <a:bodyPr/>
        <a:lstStyle/>
        <a:p>
          <a:endParaRPr lang="en-US"/>
        </a:p>
      </dgm:t>
    </dgm:pt>
    <dgm:pt modelId="{74D0C2DC-A80B-4DA1-A15F-62EF4B36A6CB}" type="sibTrans" cxnId="{00D5F31A-6E93-47F8-9BA7-EA63238584AA}">
      <dgm:prSet/>
      <dgm:spPr/>
      <dgm:t>
        <a:bodyPr/>
        <a:lstStyle/>
        <a:p>
          <a:endParaRPr lang="en-US"/>
        </a:p>
      </dgm:t>
    </dgm:pt>
    <dgm:pt modelId="{19C67FA6-DDF4-4C51-853B-F1971094A79E}">
      <dgm:prSet custT="1"/>
      <dgm:spPr/>
      <dgm:t>
        <a:bodyPr/>
        <a:lstStyle/>
        <a:p>
          <a:r>
            <a:rPr lang="en-US" sz="1800" dirty="0"/>
            <a:t>Include a subject, greeting and signature lines.</a:t>
          </a:r>
        </a:p>
      </dgm:t>
    </dgm:pt>
    <dgm:pt modelId="{72882BA0-07A0-473A-8E2B-C4326BF6CED5}" type="parTrans" cxnId="{FA8F3F9B-0E4D-40A5-8954-87706EC1D531}">
      <dgm:prSet/>
      <dgm:spPr/>
      <dgm:t>
        <a:bodyPr/>
        <a:lstStyle/>
        <a:p>
          <a:endParaRPr lang="en-US"/>
        </a:p>
      </dgm:t>
    </dgm:pt>
    <dgm:pt modelId="{B7BCCEE4-1ACC-49E0-82DD-657F9AC006EE}" type="sibTrans" cxnId="{FA8F3F9B-0E4D-40A5-8954-87706EC1D531}">
      <dgm:prSet/>
      <dgm:spPr/>
      <dgm:t>
        <a:bodyPr/>
        <a:lstStyle/>
        <a:p>
          <a:endParaRPr lang="en-US"/>
        </a:p>
      </dgm:t>
    </dgm:pt>
    <dgm:pt modelId="{B46555BB-ABCD-4AD0-92EF-F30EEE716C06}">
      <dgm:prSet/>
      <dgm:spPr/>
      <dgm:t>
        <a:bodyPr/>
        <a:lstStyle/>
        <a:p>
          <a:r>
            <a:rPr lang="en-US"/>
            <a:t>Submit</a:t>
          </a:r>
        </a:p>
      </dgm:t>
    </dgm:pt>
    <dgm:pt modelId="{D3A18814-C27E-4503-8106-504E24828B28}" type="parTrans" cxnId="{362DEF3D-D634-46BB-B778-3A98958671C4}">
      <dgm:prSet/>
      <dgm:spPr/>
      <dgm:t>
        <a:bodyPr/>
        <a:lstStyle/>
        <a:p>
          <a:endParaRPr lang="en-US"/>
        </a:p>
      </dgm:t>
    </dgm:pt>
    <dgm:pt modelId="{B2708E45-2720-48EE-BB52-ACB8A64B5B21}" type="sibTrans" cxnId="{362DEF3D-D634-46BB-B778-3A98958671C4}">
      <dgm:prSet/>
      <dgm:spPr/>
      <dgm:t>
        <a:bodyPr/>
        <a:lstStyle/>
        <a:p>
          <a:endParaRPr lang="en-US"/>
        </a:p>
      </dgm:t>
    </dgm:pt>
    <dgm:pt modelId="{1E323ED4-9CFF-4C3A-8C3E-DCDAD478BABD}">
      <dgm:prSet custT="1"/>
      <dgm:spPr/>
      <dgm:t>
        <a:bodyPr/>
        <a:lstStyle/>
        <a:p>
          <a:r>
            <a:rPr lang="en-US" sz="1800"/>
            <a:t>Submit your completed assignment for assessment. </a:t>
          </a:r>
        </a:p>
      </dgm:t>
    </dgm:pt>
    <dgm:pt modelId="{36355AC8-957A-4E39-8C9A-9676DCCBFB33}" type="parTrans" cxnId="{71CA23AD-455F-4DC8-BF97-40D0D205FDDE}">
      <dgm:prSet/>
      <dgm:spPr/>
      <dgm:t>
        <a:bodyPr/>
        <a:lstStyle/>
        <a:p>
          <a:endParaRPr lang="en-US"/>
        </a:p>
      </dgm:t>
    </dgm:pt>
    <dgm:pt modelId="{4810214B-D9E5-481B-997B-798D929E7562}" type="sibTrans" cxnId="{71CA23AD-455F-4DC8-BF97-40D0D205FDDE}">
      <dgm:prSet/>
      <dgm:spPr/>
      <dgm:t>
        <a:bodyPr/>
        <a:lstStyle/>
        <a:p>
          <a:endParaRPr lang="en-US"/>
        </a:p>
      </dgm:t>
    </dgm:pt>
    <dgm:pt modelId="{AF58E84E-D5F9-4FBD-A3B7-079B00212244}" type="pres">
      <dgm:prSet presAssocID="{6493CAEB-256E-422D-B728-2783A1A92D34}" presName="Name0" presStyleCnt="0">
        <dgm:presLayoutVars>
          <dgm:dir/>
          <dgm:animLvl val="lvl"/>
          <dgm:resizeHandles val="exact"/>
        </dgm:presLayoutVars>
      </dgm:prSet>
      <dgm:spPr/>
    </dgm:pt>
    <dgm:pt modelId="{4E6EE835-7C1C-4869-A1A9-4EE0F21F3397}" type="pres">
      <dgm:prSet presAssocID="{B46555BB-ABCD-4AD0-92EF-F30EEE716C06}" presName="boxAndChildren" presStyleCnt="0"/>
      <dgm:spPr/>
    </dgm:pt>
    <dgm:pt modelId="{A3AB54F8-5E38-4B95-8B02-4792B33B4DCE}" type="pres">
      <dgm:prSet presAssocID="{B46555BB-ABCD-4AD0-92EF-F30EEE716C06}" presName="parentTextBox" presStyleLbl="alignNode1" presStyleIdx="0" presStyleCnt="5"/>
      <dgm:spPr/>
    </dgm:pt>
    <dgm:pt modelId="{199F2E1C-B95D-4D4C-BD8C-37FF8823C77F}" type="pres">
      <dgm:prSet presAssocID="{B46555BB-ABCD-4AD0-92EF-F30EEE716C06}" presName="descendantBox" presStyleLbl="bgAccFollowNode1" presStyleIdx="0" presStyleCnt="5"/>
      <dgm:spPr/>
    </dgm:pt>
    <dgm:pt modelId="{6017316E-5960-4F5A-BFB2-51D5504E8D79}" type="pres">
      <dgm:prSet presAssocID="{74D0C2DC-A80B-4DA1-A15F-62EF4B36A6CB}" presName="sp" presStyleCnt="0"/>
      <dgm:spPr/>
    </dgm:pt>
    <dgm:pt modelId="{46E15809-6956-4CB5-94EB-0ABB541AA4F5}" type="pres">
      <dgm:prSet presAssocID="{A8BE9631-16F3-4E80-8346-B8C4BA8923A2}" presName="arrowAndChildren" presStyleCnt="0"/>
      <dgm:spPr/>
    </dgm:pt>
    <dgm:pt modelId="{EC4F4BD5-13AE-4A8B-92DC-B4EC0D069F3B}" type="pres">
      <dgm:prSet presAssocID="{A8BE9631-16F3-4E80-8346-B8C4BA8923A2}" presName="parentTextArrow" presStyleLbl="node1" presStyleIdx="0" presStyleCnt="0"/>
      <dgm:spPr/>
    </dgm:pt>
    <dgm:pt modelId="{4AE97C5C-1BC9-452A-9A5F-5F9CFBB949AE}" type="pres">
      <dgm:prSet presAssocID="{A8BE9631-16F3-4E80-8346-B8C4BA8923A2}" presName="arrow" presStyleLbl="alignNode1" presStyleIdx="1" presStyleCnt="5"/>
      <dgm:spPr/>
    </dgm:pt>
    <dgm:pt modelId="{95E5BEAE-0A44-4ABE-B291-F0901EA5002A}" type="pres">
      <dgm:prSet presAssocID="{A8BE9631-16F3-4E80-8346-B8C4BA8923A2}" presName="descendantArrow" presStyleLbl="bgAccFollowNode1" presStyleIdx="1" presStyleCnt="5"/>
      <dgm:spPr/>
    </dgm:pt>
    <dgm:pt modelId="{E5AECA87-B37E-46B9-BF50-08C0BF04BED5}" type="pres">
      <dgm:prSet presAssocID="{8D9AB708-0C92-42A9-8442-3265F9B02EDA}" presName="sp" presStyleCnt="0"/>
      <dgm:spPr/>
    </dgm:pt>
    <dgm:pt modelId="{C7979946-43B0-411A-8343-B5799E1F5E15}" type="pres">
      <dgm:prSet presAssocID="{093A4148-534F-4585-9D47-00F08998210A}" presName="arrowAndChildren" presStyleCnt="0"/>
      <dgm:spPr/>
    </dgm:pt>
    <dgm:pt modelId="{5C95F248-41AF-4E01-AA97-DB81CB744250}" type="pres">
      <dgm:prSet presAssocID="{093A4148-534F-4585-9D47-00F08998210A}" presName="parentTextArrow" presStyleLbl="node1" presStyleIdx="0" presStyleCnt="0"/>
      <dgm:spPr/>
    </dgm:pt>
    <dgm:pt modelId="{9F776F7D-AF76-4CA2-8D9F-AE511F40B0FD}" type="pres">
      <dgm:prSet presAssocID="{093A4148-534F-4585-9D47-00F08998210A}" presName="arrow" presStyleLbl="alignNode1" presStyleIdx="2" presStyleCnt="5"/>
      <dgm:spPr/>
    </dgm:pt>
    <dgm:pt modelId="{BCF6A176-3B85-4D11-A1EC-CF52B4948009}" type="pres">
      <dgm:prSet presAssocID="{093A4148-534F-4585-9D47-00F08998210A}" presName="descendantArrow" presStyleLbl="bgAccFollowNode1" presStyleIdx="2" presStyleCnt="5"/>
      <dgm:spPr/>
    </dgm:pt>
    <dgm:pt modelId="{70B036C0-5782-40A3-B853-A1D2EBC067DF}" type="pres">
      <dgm:prSet presAssocID="{181753C6-984A-4563-A6E2-E25078E03EF6}" presName="sp" presStyleCnt="0"/>
      <dgm:spPr/>
    </dgm:pt>
    <dgm:pt modelId="{C4CE6AD6-E17A-44BF-A95E-497629E667C8}" type="pres">
      <dgm:prSet presAssocID="{DCBC1EED-F4FB-489C-8533-8666CCDE26A7}" presName="arrowAndChildren" presStyleCnt="0"/>
      <dgm:spPr/>
    </dgm:pt>
    <dgm:pt modelId="{4BB63C14-52C7-4610-B277-2502ED6DB297}" type="pres">
      <dgm:prSet presAssocID="{DCBC1EED-F4FB-489C-8533-8666CCDE26A7}" presName="parentTextArrow" presStyleLbl="node1" presStyleIdx="0" presStyleCnt="0"/>
      <dgm:spPr/>
    </dgm:pt>
    <dgm:pt modelId="{DD73B4DA-46A6-408A-BDDF-384D1A748EB3}" type="pres">
      <dgm:prSet presAssocID="{DCBC1EED-F4FB-489C-8533-8666CCDE26A7}" presName="arrow" presStyleLbl="alignNode1" presStyleIdx="3" presStyleCnt="5"/>
      <dgm:spPr/>
    </dgm:pt>
    <dgm:pt modelId="{2860B3D6-F4F6-4094-B197-791A2E167E4C}" type="pres">
      <dgm:prSet presAssocID="{DCBC1EED-F4FB-489C-8533-8666CCDE26A7}" presName="descendantArrow" presStyleLbl="bgAccFollowNode1" presStyleIdx="3" presStyleCnt="5"/>
      <dgm:spPr/>
    </dgm:pt>
    <dgm:pt modelId="{829E6B3D-0F4C-4332-9986-70B8F0E4951E}" type="pres">
      <dgm:prSet presAssocID="{0D9659D6-2206-4412-9133-2E080535BBBC}" presName="sp" presStyleCnt="0"/>
      <dgm:spPr/>
    </dgm:pt>
    <dgm:pt modelId="{96AAAC9D-4AAD-418C-8A0D-214ADFC80258}" type="pres">
      <dgm:prSet presAssocID="{19D49CFC-C2C1-446C-B36E-4B534BD38744}" presName="arrowAndChildren" presStyleCnt="0"/>
      <dgm:spPr/>
    </dgm:pt>
    <dgm:pt modelId="{85A1C20F-A68C-4CDB-8714-00708C23230D}" type="pres">
      <dgm:prSet presAssocID="{19D49CFC-C2C1-446C-B36E-4B534BD38744}" presName="parentTextArrow" presStyleLbl="node1" presStyleIdx="0" presStyleCnt="0"/>
      <dgm:spPr/>
    </dgm:pt>
    <dgm:pt modelId="{842F618A-83D6-4E81-89BF-199BAE5EEC59}" type="pres">
      <dgm:prSet presAssocID="{19D49CFC-C2C1-446C-B36E-4B534BD38744}" presName="arrow" presStyleLbl="alignNode1" presStyleIdx="4" presStyleCnt="5"/>
      <dgm:spPr/>
    </dgm:pt>
    <dgm:pt modelId="{BF9D1EE1-3FAB-4BFC-90C6-2FEDC309E238}" type="pres">
      <dgm:prSet presAssocID="{19D49CFC-C2C1-446C-B36E-4B534BD38744}" presName="descendantArrow" presStyleLbl="bgAccFollowNode1" presStyleIdx="4" presStyleCnt="5"/>
      <dgm:spPr/>
    </dgm:pt>
  </dgm:ptLst>
  <dgm:cxnLst>
    <dgm:cxn modelId="{93A39D09-83B8-444E-AEE2-B36F463ABB30}" type="presOf" srcId="{1E323ED4-9CFF-4C3A-8C3E-DCDAD478BABD}" destId="{199F2E1C-B95D-4D4C-BD8C-37FF8823C77F}" srcOrd="0" destOrd="0" presId="urn:microsoft.com/office/officeart/2016/7/layout/VerticalDownArrowProcess"/>
    <dgm:cxn modelId="{8488C610-0FCE-4189-9EDC-12A70D8009C3}" type="presOf" srcId="{19D49CFC-C2C1-446C-B36E-4B534BD38744}" destId="{85A1C20F-A68C-4CDB-8714-00708C23230D}" srcOrd="0" destOrd="0" presId="urn:microsoft.com/office/officeart/2016/7/layout/VerticalDownArrowProcess"/>
    <dgm:cxn modelId="{14147614-DF87-4042-9300-6472C3620765}" srcId="{093A4148-534F-4585-9D47-00F08998210A}" destId="{A0EC1B2D-E10D-40AC-A29A-1CD2EC8D0681}" srcOrd="0" destOrd="0" parTransId="{762A0780-1D6F-4AFC-96D8-3A70A3ABC07F}" sibTransId="{07A1894D-4F2A-490C-AB27-03DEBE2D9F7C}"/>
    <dgm:cxn modelId="{00D5F31A-6E93-47F8-9BA7-EA63238584AA}" srcId="{6493CAEB-256E-422D-B728-2783A1A92D34}" destId="{A8BE9631-16F3-4E80-8346-B8C4BA8923A2}" srcOrd="3" destOrd="0" parTransId="{2501E2D3-9C59-4164-BA85-999512E57484}" sibTransId="{74D0C2DC-A80B-4DA1-A15F-62EF4B36A6CB}"/>
    <dgm:cxn modelId="{1275251F-477C-47F6-8C57-A5E44AC46ABB}" type="presOf" srcId="{ED159D9C-8B30-4A53-9A37-81351380F2F1}" destId="{2860B3D6-F4F6-4094-B197-791A2E167E4C}" srcOrd="0" destOrd="0" presId="urn:microsoft.com/office/officeart/2016/7/layout/VerticalDownArrowProcess"/>
    <dgm:cxn modelId="{26203721-06F8-436E-A1F0-F7AA634B578B}" srcId="{19D49CFC-C2C1-446C-B36E-4B534BD38744}" destId="{F20126F8-B541-47E7-9A57-037D110702EF}" srcOrd="0" destOrd="0" parTransId="{035BDBE4-8905-4DC9-B5BB-83EB06EF6237}" sibTransId="{02F1D108-B532-42CF-B034-BA1D740B879B}"/>
    <dgm:cxn modelId="{EB82D721-DF27-4CAA-84FA-47626BD11C67}" srcId="{6493CAEB-256E-422D-B728-2783A1A92D34}" destId="{19D49CFC-C2C1-446C-B36E-4B534BD38744}" srcOrd="0" destOrd="0" parTransId="{6EC073D8-E4D7-425A-AC71-E92FB7A217DA}" sibTransId="{0D9659D6-2206-4412-9133-2E080535BBBC}"/>
    <dgm:cxn modelId="{D8FA4433-ACE7-41D5-B759-ABE1E973E029}" type="presOf" srcId="{DCBC1EED-F4FB-489C-8533-8666CCDE26A7}" destId="{DD73B4DA-46A6-408A-BDDF-384D1A748EB3}" srcOrd="1" destOrd="0" presId="urn:microsoft.com/office/officeart/2016/7/layout/VerticalDownArrowProcess"/>
    <dgm:cxn modelId="{362DEF3D-D634-46BB-B778-3A98958671C4}" srcId="{6493CAEB-256E-422D-B728-2783A1A92D34}" destId="{B46555BB-ABCD-4AD0-92EF-F30EEE716C06}" srcOrd="4" destOrd="0" parTransId="{D3A18814-C27E-4503-8106-504E24828B28}" sibTransId="{B2708E45-2720-48EE-BB52-ACB8A64B5B21}"/>
    <dgm:cxn modelId="{18911F43-FC65-4215-94F5-4DC521F0807A}" type="presOf" srcId="{A8BE9631-16F3-4E80-8346-B8C4BA8923A2}" destId="{4AE97C5C-1BC9-452A-9A5F-5F9CFBB949AE}" srcOrd="1" destOrd="0" presId="urn:microsoft.com/office/officeart/2016/7/layout/VerticalDownArrowProcess"/>
    <dgm:cxn modelId="{35114548-C5C9-4B6F-BA4E-0E2001203EC6}" srcId="{6493CAEB-256E-422D-B728-2783A1A92D34}" destId="{DCBC1EED-F4FB-489C-8533-8666CCDE26A7}" srcOrd="1" destOrd="0" parTransId="{4FD5C3D4-FA39-456E-994A-14C64C68CEC1}" sibTransId="{181753C6-984A-4563-A6E2-E25078E03EF6}"/>
    <dgm:cxn modelId="{6095576A-EF2D-49D0-8568-C34AE461471E}" srcId="{DCBC1EED-F4FB-489C-8533-8666CCDE26A7}" destId="{ED159D9C-8B30-4A53-9A37-81351380F2F1}" srcOrd="0" destOrd="0" parTransId="{F8B01B7F-84E6-4ECA-92FE-46A022AB35E5}" sibTransId="{3B4E0D80-32F3-4C5E-B7AD-598B72D2C571}"/>
    <dgm:cxn modelId="{146FA775-68E0-4EF8-8C75-6A266D413C93}" type="presOf" srcId="{A8BE9631-16F3-4E80-8346-B8C4BA8923A2}" destId="{EC4F4BD5-13AE-4A8B-92DC-B4EC0D069F3B}" srcOrd="0" destOrd="0" presId="urn:microsoft.com/office/officeart/2016/7/layout/VerticalDownArrowProcess"/>
    <dgm:cxn modelId="{C797FD80-DDEC-4E25-899C-25E1C99E6B5A}" type="presOf" srcId="{19D49CFC-C2C1-446C-B36E-4B534BD38744}" destId="{842F618A-83D6-4E81-89BF-199BAE5EEC59}" srcOrd="1" destOrd="0" presId="urn:microsoft.com/office/officeart/2016/7/layout/VerticalDownArrowProcess"/>
    <dgm:cxn modelId="{3BF8D481-C6EB-4211-8FEF-01C919E8C68C}" type="presOf" srcId="{6493CAEB-256E-422D-B728-2783A1A92D34}" destId="{AF58E84E-D5F9-4FBD-A3B7-079B00212244}" srcOrd="0" destOrd="0" presId="urn:microsoft.com/office/officeart/2016/7/layout/VerticalDownArrowProcess"/>
    <dgm:cxn modelId="{0581D383-7726-479F-8AEF-7A222FFB3688}" type="presOf" srcId="{DCBC1EED-F4FB-489C-8533-8666CCDE26A7}" destId="{4BB63C14-52C7-4610-B277-2502ED6DB297}" srcOrd="0" destOrd="0" presId="urn:microsoft.com/office/officeart/2016/7/layout/VerticalDownArrowProcess"/>
    <dgm:cxn modelId="{3D5D0B90-EB70-4EC8-9E28-A9CA6588B35A}" type="presOf" srcId="{093A4148-534F-4585-9D47-00F08998210A}" destId="{9F776F7D-AF76-4CA2-8D9F-AE511F40B0FD}" srcOrd="1" destOrd="0" presId="urn:microsoft.com/office/officeart/2016/7/layout/VerticalDownArrowProcess"/>
    <dgm:cxn modelId="{AE2DA89A-A4BF-4EE1-9143-BE82AF9A0318}" srcId="{6493CAEB-256E-422D-B728-2783A1A92D34}" destId="{093A4148-534F-4585-9D47-00F08998210A}" srcOrd="2" destOrd="0" parTransId="{53A11A5A-3329-4D5E-955D-12AD75C02D67}" sibTransId="{8D9AB708-0C92-42A9-8442-3265F9B02EDA}"/>
    <dgm:cxn modelId="{B45CF09A-6EC0-403F-B434-078806328C6C}" type="presOf" srcId="{F20126F8-B541-47E7-9A57-037D110702EF}" destId="{BF9D1EE1-3FAB-4BFC-90C6-2FEDC309E238}" srcOrd="0" destOrd="0" presId="urn:microsoft.com/office/officeart/2016/7/layout/VerticalDownArrowProcess"/>
    <dgm:cxn modelId="{FA8F3F9B-0E4D-40A5-8954-87706EC1D531}" srcId="{A8BE9631-16F3-4E80-8346-B8C4BA8923A2}" destId="{19C67FA6-DDF4-4C51-853B-F1971094A79E}" srcOrd="0" destOrd="0" parTransId="{72882BA0-07A0-473A-8E2B-C4326BF6CED5}" sibTransId="{B7BCCEE4-1ACC-49E0-82DD-657F9AC006EE}"/>
    <dgm:cxn modelId="{71CA23AD-455F-4DC8-BF97-40D0D205FDDE}" srcId="{B46555BB-ABCD-4AD0-92EF-F30EEE716C06}" destId="{1E323ED4-9CFF-4C3A-8C3E-DCDAD478BABD}" srcOrd="0" destOrd="0" parTransId="{36355AC8-957A-4E39-8C9A-9676DCCBFB33}" sibTransId="{4810214B-D9E5-481B-997B-798D929E7562}"/>
    <dgm:cxn modelId="{E52478BB-8134-4B6F-A93E-3D1357AB2114}" type="presOf" srcId="{B46555BB-ABCD-4AD0-92EF-F30EEE716C06}" destId="{A3AB54F8-5E38-4B95-8B02-4792B33B4DCE}" srcOrd="0" destOrd="0" presId="urn:microsoft.com/office/officeart/2016/7/layout/VerticalDownArrowProcess"/>
    <dgm:cxn modelId="{63AD20DB-4E8D-46A4-86F9-78E97E3ADB5D}" type="presOf" srcId="{A0EC1B2D-E10D-40AC-A29A-1CD2EC8D0681}" destId="{BCF6A176-3B85-4D11-A1EC-CF52B4948009}" srcOrd="0" destOrd="0" presId="urn:microsoft.com/office/officeart/2016/7/layout/VerticalDownArrowProcess"/>
    <dgm:cxn modelId="{E06503DF-B81E-4010-8713-6E2107C5BD20}" type="presOf" srcId="{19C67FA6-DDF4-4C51-853B-F1971094A79E}" destId="{95E5BEAE-0A44-4ABE-B291-F0901EA5002A}" srcOrd="0" destOrd="0" presId="urn:microsoft.com/office/officeart/2016/7/layout/VerticalDownArrowProcess"/>
    <dgm:cxn modelId="{122A1DE4-FA0A-46C3-8EA9-3B2E1C4C7B43}" type="presOf" srcId="{093A4148-534F-4585-9D47-00F08998210A}" destId="{5C95F248-41AF-4E01-AA97-DB81CB744250}" srcOrd="0" destOrd="0" presId="urn:microsoft.com/office/officeart/2016/7/layout/VerticalDownArrowProcess"/>
    <dgm:cxn modelId="{827FA7EB-CF7C-433C-8FCB-CCC302EF03C6}" type="presParOf" srcId="{AF58E84E-D5F9-4FBD-A3B7-079B00212244}" destId="{4E6EE835-7C1C-4869-A1A9-4EE0F21F3397}" srcOrd="0" destOrd="0" presId="urn:microsoft.com/office/officeart/2016/7/layout/VerticalDownArrowProcess"/>
    <dgm:cxn modelId="{54D98CBB-ADC1-4102-A450-5A9C029A4EB9}" type="presParOf" srcId="{4E6EE835-7C1C-4869-A1A9-4EE0F21F3397}" destId="{A3AB54F8-5E38-4B95-8B02-4792B33B4DCE}" srcOrd="0" destOrd="0" presId="urn:microsoft.com/office/officeart/2016/7/layout/VerticalDownArrowProcess"/>
    <dgm:cxn modelId="{903C2737-52DE-4273-8CD8-135C1495A8B4}" type="presParOf" srcId="{4E6EE835-7C1C-4869-A1A9-4EE0F21F3397}" destId="{199F2E1C-B95D-4D4C-BD8C-37FF8823C77F}" srcOrd="1" destOrd="0" presId="urn:microsoft.com/office/officeart/2016/7/layout/VerticalDownArrowProcess"/>
    <dgm:cxn modelId="{F813B9A8-E92C-4AFA-9DAB-80C7C93AE813}" type="presParOf" srcId="{AF58E84E-D5F9-4FBD-A3B7-079B00212244}" destId="{6017316E-5960-4F5A-BFB2-51D5504E8D79}" srcOrd="1" destOrd="0" presId="urn:microsoft.com/office/officeart/2016/7/layout/VerticalDownArrowProcess"/>
    <dgm:cxn modelId="{26658E93-223A-40BA-A39B-56312B88D365}" type="presParOf" srcId="{AF58E84E-D5F9-4FBD-A3B7-079B00212244}" destId="{46E15809-6956-4CB5-94EB-0ABB541AA4F5}" srcOrd="2" destOrd="0" presId="urn:microsoft.com/office/officeart/2016/7/layout/VerticalDownArrowProcess"/>
    <dgm:cxn modelId="{F47EFF0F-37C6-468E-A87E-9B2AA4B3ED51}" type="presParOf" srcId="{46E15809-6956-4CB5-94EB-0ABB541AA4F5}" destId="{EC4F4BD5-13AE-4A8B-92DC-B4EC0D069F3B}" srcOrd="0" destOrd="0" presId="urn:microsoft.com/office/officeart/2016/7/layout/VerticalDownArrowProcess"/>
    <dgm:cxn modelId="{95984897-214F-432E-8D99-B2EF5937AB60}" type="presParOf" srcId="{46E15809-6956-4CB5-94EB-0ABB541AA4F5}" destId="{4AE97C5C-1BC9-452A-9A5F-5F9CFBB949AE}" srcOrd="1" destOrd="0" presId="urn:microsoft.com/office/officeart/2016/7/layout/VerticalDownArrowProcess"/>
    <dgm:cxn modelId="{AAEECD18-41AC-45C3-9A4D-3F550472357E}" type="presParOf" srcId="{46E15809-6956-4CB5-94EB-0ABB541AA4F5}" destId="{95E5BEAE-0A44-4ABE-B291-F0901EA5002A}" srcOrd="2" destOrd="0" presId="urn:microsoft.com/office/officeart/2016/7/layout/VerticalDownArrowProcess"/>
    <dgm:cxn modelId="{97CCBA63-B8F4-4EFD-AEE9-0D48ED10A087}" type="presParOf" srcId="{AF58E84E-D5F9-4FBD-A3B7-079B00212244}" destId="{E5AECA87-B37E-46B9-BF50-08C0BF04BED5}" srcOrd="3" destOrd="0" presId="urn:microsoft.com/office/officeart/2016/7/layout/VerticalDownArrowProcess"/>
    <dgm:cxn modelId="{06243D69-6E95-48AC-894E-929461AEBCD1}" type="presParOf" srcId="{AF58E84E-D5F9-4FBD-A3B7-079B00212244}" destId="{C7979946-43B0-411A-8343-B5799E1F5E15}" srcOrd="4" destOrd="0" presId="urn:microsoft.com/office/officeart/2016/7/layout/VerticalDownArrowProcess"/>
    <dgm:cxn modelId="{382CEDE9-755A-4926-86F4-BF075C9AC0CD}" type="presParOf" srcId="{C7979946-43B0-411A-8343-B5799E1F5E15}" destId="{5C95F248-41AF-4E01-AA97-DB81CB744250}" srcOrd="0" destOrd="0" presId="urn:microsoft.com/office/officeart/2016/7/layout/VerticalDownArrowProcess"/>
    <dgm:cxn modelId="{47FFE3B5-E52D-4CC9-AA3A-0A362E1D2142}" type="presParOf" srcId="{C7979946-43B0-411A-8343-B5799E1F5E15}" destId="{9F776F7D-AF76-4CA2-8D9F-AE511F40B0FD}" srcOrd="1" destOrd="0" presId="urn:microsoft.com/office/officeart/2016/7/layout/VerticalDownArrowProcess"/>
    <dgm:cxn modelId="{D20E577A-7D98-425D-B7C6-A0E7BC80B91A}" type="presParOf" srcId="{C7979946-43B0-411A-8343-B5799E1F5E15}" destId="{BCF6A176-3B85-4D11-A1EC-CF52B4948009}" srcOrd="2" destOrd="0" presId="urn:microsoft.com/office/officeart/2016/7/layout/VerticalDownArrowProcess"/>
    <dgm:cxn modelId="{37D8ACB0-F80E-4585-ACC6-8D54E4BF6865}" type="presParOf" srcId="{AF58E84E-D5F9-4FBD-A3B7-079B00212244}" destId="{70B036C0-5782-40A3-B853-A1D2EBC067DF}" srcOrd="5" destOrd="0" presId="urn:microsoft.com/office/officeart/2016/7/layout/VerticalDownArrowProcess"/>
    <dgm:cxn modelId="{CBB08221-4BFB-4B07-B1EA-DF7CA62DC22F}" type="presParOf" srcId="{AF58E84E-D5F9-4FBD-A3B7-079B00212244}" destId="{C4CE6AD6-E17A-44BF-A95E-497629E667C8}" srcOrd="6" destOrd="0" presId="urn:microsoft.com/office/officeart/2016/7/layout/VerticalDownArrowProcess"/>
    <dgm:cxn modelId="{44CB64C6-E9DA-407E-9B82-B8C349A9ECB9}" type="presParOf" srcId="{C4CE6AD6-E17A-44BF-A95E-497629E667C8}" destId="{4BB63C14-52C7-4610-B277-2502ED6DB297}" srcOrd="0" destOrd="0" presId="urn:microsoft.com/office/officeart/2016/7/layout/VerticalDownArrowProcess"/>
    <dgm:cxn modelId="{8842028C-E182-4BDD-8789-AFC9F4DCD203}" type="presParOf" srcId="{C4CE6AD6-E17A-44BF-A95E-497629E667C8}" destId="{DD73B4DA-46A6-408A-BDDF-384D1A748EB3}" srcOrd="1" destOrd="0" presId="urn:microsoft.com/office/officeart/2016/7/layout/VerticalDownArrowProcess"/>
    <dgm:cxn modelId="{6F682752-688D-45AE-AF53-007EDC872DDA}" type="presParOf" srcId="{C4CE6AD6-E17A-44BF-A95E-497629E667C8}" destId="{2860B3D6-F4F6-4094-B197-791A2E167E4C}" srcOrd="2" destOrd="0" presId="urn:microsoft.com/office/officeart/2016/7/layout/VerticalDownArrowProcess"/>
    <dgm:cxn modelId="{9C2FF6BF-A752-4298-BE6E-2F4EA9B247DA}" type="presParOf" srcId="{AF58E84E-D5F9-4FBD-A3B7-079B00212244}" destId="{829E6B3D-0F4C-4332-9986-70B8F0E4951E}" srcOrd="7" destOrd="0" presId="urn:microsoft.com/office/officeart/2016/7/layout/VerticalDownArrowProcess"/>
    <dgm:cxn modelId="{1CDB6EAC-F725-4F65-8B23-40E28FAD8BD3}" type="presParOf" srcId="{AF58E84E-D5F9-4FBD-A3B7-079B00212244}" destId="{96AAAC9D-4AAD-418C-8A0D-214ADFC80258}" srcOrd="8" destOrd="0" presId="urn:microsoft.com/office/officeart/2016/7/layout/VerticalDownArrowProcess"/>
    <dgm:cxn modelId="{E145E54B-FCA9-409E-9A02-63D91AFA2498}" type="presParOf" srcId="{96AAAC9D-4AAD-418C-8A0D-214ADFC80258}" destId="{85A1C20F-A68C-4CDB-8714-00708C23230D}" srcOrd="0" destOrd="0" presId="urn:microsoft.com/office/officeart/2016/7/layout/VerticalDownArrowProcess"/>
    <dgm:cxn modelId="{DF1478F4-A0CB-4550-82EC-A921F31381F0}" type="presParOf" srcId="{96AAAC9D-4AAD-418C-8A0D-214ADFC80258}" destId="{842F618A-83D6-4E81-89BF-199BAE5EEC59}" srcOrd="1" destOrd="0" presId="urn:microsoft.com/office/officeart/2016/7/layout/VerticalDownArrowProcess"/>
    <dgm:cxn modelId="{20F36BE4-39A2-46AE-99DD-D095ACC6D936}" type="presParOf" srcId="{96AAAC9D-4AAD-418C-8A0D-214ADFC80258}" destId="{BF9D1EE1-3FAB-4BFC-90C6-2FEDC309E23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64C2F5-190E-4547-8125-4C51C2C4D9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D0696DE-F765-49A5-BB07-65853E53492F}">
      <dgm:prSet custT="1"/>
      <dgm:spPr/>
      <dgm:t>
        <a:bodyPr/>
        <a:lstStyle/>
        <a:p>
          <a:r>
            <a:rPr lang="en-US" sz="2000" dirty="0"/>
            <a:t>Computer skills for the workplace</a:t>
          </a:r>
        </a:p>
      </dgm:t>
    </dgm:pt>
    <dgm:pt modelId="{55F3E294-1C5E-4681-9D24-1A41A229EA00}" type="parTrans" cxnId="{233E5F53-553B-4473-B975-7D3DD00CCE60}">
      <dgm:prSet/>
      <dgm:spPr/>
      <dgm:t>
        <a:bodyPr/>
        <a:lstStyle/>
        <a:p>
          <a:endParaRPr lang="en-US"/>
        </a:p>
      </dgm:t>
    </dgm:pt>
    <dgm:pt modelId="{AAADBC10-8445-4F2C-8F14-7B69F1FC1430}" type="sibTrans" cxnId="{233E5F53-553B-4473-B975-7D3DD00CCE60}">
      <dgm:prSet/>
      <dgm:spPr/>
      <dgm:t>
        <a:bodyPr/>
        <a:lstStyle/>
        <a:p>
          <a:endParaRPr lang="en-US"/>
        </a:p>
      </dgm:t>
    </dgm:pt>
    <dgm:pt modelId="{790D6BE2-A983-42DD-803B-AEC1759BB1F4}">
      <dgm:prSet custT="1"/>
      <dgm:spPr/>
      <dgm:t>
        <a:bodyPr/>
        <a:lstStyle/>
        <a:p>
          <a:r>
            <a:rPr lang="en-US" sz="2000" dirty="0"/>
            <a:t>What computer skills do you need? </a:t>
          </a:r>
        </a:p>
      </dgm:t>
    </dgm:pt>
    <dgm:pt modelId="{61997E55-2793-4E91-A846-9B2DB19F5F31}" type="parTrans" cxnId="{92700111-6DAD-4347-B46D-9DF319BF0092}">
      <dgm:prSet/>
      <dgm:spPr/>
      <dgm:t>
        <a:bodyPr/>
        <a:lstStyle/>
        <a:p>
          <a:endParaRPr lang="en-US"/>
        </a:p>
      </dgm:t>
    </dgm:pt>
    <dgm:pt modelId="{D3FE8C87-EC02-421F-AE41-42D56844FA08}" type="sibTrans" cxnId="{92700111-6DAD-4347-B46D-9DF319BF0092}">
      <dgm:prSet/>
      <dgm:spPr/>
      <dgm:t>
        <a:bodyPr/>
        <a:lstStyle/>
        <a:p>
          <a:endParaRPr lang="en-US"/>
        </a:p>
      </dgm:t>
    </dgm:pt>
    <dgm:pt modelId="{197DBF27-3EF8-4B2D-AB32-B65381E4D3DE}">
      <dgm:prSet custT="1"/>
      <dgm:spPr/>
      <dgm:t>
        <a:bodyPr/>
        <a:lstStyle/>
        <a:p>
          <a:r>
            <a:rPr lang="en-US" sz="2000" dirty="0"/>
            <a:t>What kind of language do you use for emails, texts?</a:t>
          </a:r>
        </a:p>
      </dgm:t>
    </dgm:pt>
    <dgm:pt modelId="{947B8314-7ACA-4717-A760-6C1CD5217F78}" type="parTrans" cxnId="{C50816D0-8CD2-419F-AB68-EB1301D39FC3}">
      <dgm:prSet/>
      <dgm:spPr/>
      <dgm:t>
        <a:bodyPr/>
        <a:lstStyle/>
        <a:p>
          <a:endParaRPr lang="en-US"/>
        </a:p>
      </dgm:t>
    </dgm:pt>
    <dgm:pt modelId="{4D1D00E6-9AA3-49B5-8F21-DCA8E9FF2764}" type="sibTrans" cxnId="{C50816D0-8CD2-419F-AB68-EB1301D39FC3}">
      <dgm:prSet/>
      <dgm:spPr/>
      <dgm:t>
        <a:bodyPr/>
        <a:lstStyle/>
        <a:p>
          <a:endParaRPr lang="en-US"/>
        </a:p>
      </dgm:t>
    </dgm:pt>
    <dgm:pt modelId="{6108B3EB-3DA9-46D6-BFBA-C83F43ABEFDB}" type="pres">
      <dgm:prSet presAssocID="{3A64C2F5-190E-4547-8125-4C51C2C4D9AD}" presName="linear" presStyleCnt="0">
        <dgm:presLayoutVars>
          <dgm:animLvl val="lvl"/>
          <dgm:resizeHandles val="exact"/>
        </dgm:presLayoutVars>
      </dgm:prSet>
      <dgm:spPr/>
    </dgm:pt>
    <dgm:pt modelId="{18539CB7-39BC-4F44-8C8F-2F1C0EF038EE}" type="pres">
      <dgm:prSet presAssocID="{8D0696DE-F765-49A5-BB07-65853E53492F}" presName="parentText" presStyleLbl="node1" presStyleIdx="0" presStyleCnt="1" custScaleX="94998" custScaleY="57004" custLinFactNeighborX="-123" custLinFactNeighborY="-60255">
        <dgm:presLayoutVars>
          <dgm:chMax val="0"/>
          <dgm:bulletEnabled val="1"/>
        </dgm:presLayoutVars>
      </dgm:prSet>
      <dgm:spPr/>
    </dgm:pt>
    <dgm:pt modelId="{4FC79E52-DF95-437E-BE12-E7CD5AC9C2AE}" type="pres">
      <dgm:prSet presAssocID="{8D0696DE-F765-49A5-BB07-65853E53492F}" presName="childText" presStyleLbl="revTx" presStyleIdx="0" presStyleCnt="1" custLinFactNeighborX="-477" custLinFactNeighborY="-22716">
        <dgm:presLayoutVars>
          <dgm:bulletEnabled val="1"/>
        </dgm:presLayoutVars>
      </dgm:prSet>
      <dgm:spPr/>
    </dgm:pt>
  </dgm:ptLst>
  <dgm:cxnLst>
    <dgm:cxn modelId="{92700111-6DAD-4347-B46D-9DF319BF0092}" srcId="{8D0696DE-F765-49A5-BB07-65853E53492F}" destId="{790D6BE2-A983-42DD-803B-AEC1759BB1F4}" srcOrd="0" destOrd="0" parTransId="{61997E55-2793-4E91-A846-9B2DB19F5F31}" sibTransId="{D3FE8C87-EC02-421F-AE41-42D56844FA08}"/>
    <dgm:cxn modelId="{D1577417-EFC0-4DA0-A6C6-11FF67033728}" type="presOf" srcId="{197DBF27-3EF8-4B2D-AB32-B65381E4D3DE}" destId="{4FC79E52-DF95-437E-BE12-E7CD5AC9C2AE}" srcOrd="0" destOrd="1" presId="urn:microsoft.com/office/officeart/2005/8/layout/vList2"/>
    <dgm:cxn modelId="{6507E421-1CEA-44BB-8263-D1D51BE2963A}" type="presOf" srcId="{3A64C2F5-190E-4547-8125-4C51C2C4D9AD}" destId="{6108B3EB-3DA9-46D6-BFBA-C83F43ABEFDB}" srcOrd="0" destOrd="0" presId="urn:microsoft.com/office/officeart/2005/8/layout/vList2"/>
    <dgm:cxn modelId="{EBD5F739-6EEA-4C95-89E3-859542C95A83}" type="presOf" srcId="{8D0696DE-F765-49A5-BB07-65853E53492F}" destId="{18539CB7-39BC-4F44-8C8F-2F1C0EF038EE}" srcOrd="0" destOrd="0" presId="urn:microsoft.com/office/officeart/2005/8/layout/vList2"/>
    <dgm:cxn modelId="{233E5F53-553B-4473-B975-7D3DD00CCE60}" srcId="{3A64C2F5-190E-4547-8125-4C51C2C4D9AD}" destId="{8D0696DE-F765-49A5-BB07-65853E53492F}" srcOrd="0" destOrd="0" parTransId="{55F3E294-1C5E-4681-9D24-1A41A229EA00}" sibTransId="{AAADBC10-8445-4F2C-8F14-7B69F1FC1430}"/>
    <dgm:cxn modelId="{C50816D0-8CD2-419F-AB68-EB1301D39FC3}" srcId="{8D0696DE-F765-49A5-BB07-65853E53492F}" destId="{197DBF27-3EF8-4B2D-AB32-B65381E4D3DE}" srcOrd="1" destOrd="0" parTransId="{947B8314-7ACA-4717-A760-6C1CD5217F78}" sibTransId="{4D1D00E6-9AA3-49B5-8F21-DCA8E9FF2764}"/>
    <dgm:cxn modelId="{2194F7D8-9E9D-42A1-8803-D2E29926CBA1}" type="presOf" srcId="{790D6BE2-A983-42DD-803B-AEC1759BB1F4}" destId="{4FC79E52-DF95-437E-BE12-E7CD5AC9C2AE}" srcOrd="0" destOrd="0" presId="urn:microsoft.com/office/officeart/2005/8/layout/vList2"/>
    <dgm:cxn modelId="{1756ED94-3BD7-484A-A1C5-EEBFAFF68C21}" type="presParOf" srcId="{6108B3EB-3DA9-46D6-BFBA-C83F43ABEFDB}" destId="{18539CB7-39BC-4F44-8C8F-2F1C0EF038EE}" srcOrd="0" destOrd="0" presId="urn:microsoft.com/office/officeart/2005/8/layout/vList2"/>
    <dgm:cxn modelId="{8A458376-EC55-45C7-8623-DF9D160A25C7}" type="presParOf" srcId="{6108B3EB-3DA9-46D6-BFBA-C83F43ABEFDB}" destId="{4FC79E52-DF95-437E-BE12-E7CD5AC9C2A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AC7CDD-2C0F-453F-A6D7-F27332C499E3}"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7D801E33-0843-4506-BCC7-A8FA8710AAB1}">
      <dgm:prSet/>
      <dgm:spPr/>
      <dgm:t>
        <a:bodyPr/>
        <a:lstStyle/>
        <a:p>
          <a:r>
            <a:rPr lang="en-US"/>
            <a:t>Use sentences that are grammatically simple. </a:t>
          </a:r>
        </a:p>
      </dgm:t>
    </dgm:pt>
    <dgm:pt modelId="{FA30F357-3979-4510-AD85-D48F3B18B6E3}" type="parTrans" cxnId="{5ED1E054-BAC7-4125-9333-DDC2F068C1B3}">
      <dgm:prSet/>
      <dgm:spPr/>
      <dgm:t>
        <a:bodyPr/>
        <a:lstStyle/>
        <a:p>
          <a:endParaRPr lang="en-US"/>
        </a:p>
      </dgm:t>
    </dgm:pt>
    <dgm:pt modelId="{8F5FF78E-1716-44A3-956D-B2E28778EEAF}" type="sibTrans" cxnId="{5ED1E054-BAC7-4125-9333-DDC2F068C1B3}">
      <dgm:prSet/>
      <dgm:spPr/>
      <dgm:t>
        <a:bodyPr/>
        <a:lstStyle/>
        <a:p>
          <a:endParaRPr lang="en-US"/>
        </a:p>
      </dgm:t>
    </dgm:pt>
    <dgm:pt modelId="{9140CA9C-B4EE-4737-B4E5-0C2BDE0B57F8}">
      <dgm:prSet/>
      <dgm:spPr/>
      <dgm:t>
        <a:bodyPr/>
        <a:lstStyle/>
        <a:p>
          <a:r>
            <a:rPr lang="en-US"/>
            <a:t>You are less likely to make grammatical errors if you avoid complicated sentences. </a:t>
          </a:r>
        </a:p>
      </dgm:t>
    </dgm:pt>
    <dgm:pt modelId="{4B9509F2-1DB8-4662-B5AB-5ED1847C2103}" type="parTrans" cxnId="{632BAB72-D9AD-43B6-81A9-F11BEDE36711}">
      <dgm:prSet/>
      <dgm:spPr/>
      <dgm:t>
        <a:bodyPr/>
        <a:lstStyle/>
        <a:p>
          <a:endParaRPr lang="en-US"/>
        </a:p>
      </dgm:t>
    </dgm:pt>
    <dgm:pt modelId="{E2D6D93F-895F-4BBC-8A8C-89B055B28DC5}" type="sibTrans" cxnId="{632BAB72-D9AD-43B6-81A9-F11BEDE36711}">
      <dgm:prSet/>
      <dgm:spPr/>
      <dgm:t>
        <a:bodyPr/>
        <a:lstStyle/>
        <a:p>
          <a:endParaRPr lang="en-US"/>
        </a:p>
      </dgm:t>
    </dgm:pt>
    <dgm:pt modelId="{AE08DEC0-3D8B-4AD7-937D-742F9AA3AE5B}">
      <dgm:prSet/>
      <dgm:spPr/>
      <dgm:t>
        <a:bodyPr/>
        <a:lstStyle/>
        <a:p>
          <a:r>
            <a:rPr lang="en-US" dirty="0"/>
            <a:t>Try to keep your sentences short, with one idea per sentence. </a:t>
          </a:r>
        </a:p>
      </dgm:t>
    </dgm:pt>
    <dgm:pt modelId="{FFB25F6C-BFE3-40D5-AB07-A426011D7C93}" type="parTrans" cxnId="{E13D632A-EA3E-4934-BFCC-C75F5F68B3A7}">
      <dgm:prSet/>
      <dgm:spPr/>
      <dgm:t>
        <a:bodyPr/>
        <a:lstStyle/>
        <a:p>
          <a:endParaRPr lang="en-US"/>
        </a:p>
      </dgm:t>
    </dgm:pt>
    <dgm:pt modelId="{9F10D5E4-B021-4073-ADB7-A67178D38B10}" type="sibTrans" cxnId="{E13D632A-EA3E-4934-BFCC-C75F5F68B3A7}">
      <dgm:prSet/>
      <dgm:spPr/>
      <dgm:t>
        <a:bodyPr/>
        <a:lstStyle/>
        <a:p>
          <a:endParaRPr lang="en-US"/>
        </a:p>
      </dgm:t>
    </dgm:pt>
    <dgm:pt modelId="{D22729B6-DB2B-4402-87CA-3DC19BFE8926}">
      <dgm:prSet/>
      <dgm:spPr/>
      <dgm:t>
        <a:bodyPr/>
        <a:lstStyle/>
        <a:p>
          <a:r>
            <a:rPr lang="en-US"/>
            <a:t>For example:</a:t>
          </a:r>
        </a:p>
      </dgm:t>
    </dgm:pt>
    <dgm:pt modelId="{9CAD08EA-E8EB-4C36-834A-705DA24AE1FF}" type="parTrans" cxnId="{31592351-E00F-4C17-B9DF-4ED7E07D1AE7}">
      <dgm:prSet/>
      <dgm:spPr/>
      <dgm:t>
        <a:bodyPr/>
        <a:lstStyle/>
        <a:p>
          <a:endParaRPr lang="en-US"/>
        </a:p>
      </dgm:t>
    </dgm:pt>
    <dgm:pt modelId="{6286A5E4-294B-4447-84E2-5CA5D80FC68D}" type="sibTrans" cxnId="{31592351-E00F-4C17-B9DF-4ED7E07D1AE7}">
      <dgm:prSet/>
      <dgm:spPr/>
      <dgm:t>
        <a:bodyPr/>
        <a:lstStyle/>
        <a:p>
          <a:endParaRPr lang="en-US"/>
        </a:p>
      </dgm:t>
    </dgm:pt>
    <dgm:pt modelId="{A3CB4D7A-1D7B-44A5-8CE3-4B7A85B82DE6}">
      <dgm:prSet/>
      <dgm:spPr/>
      <dgm:t>
        <a:bodyPr/>
        <a:lstStyle/>
        <a:p>
          <a:r>
            <a:rPr lang="en-US" b="1"/>
            <a:t>We met to discuss the new proposal.	</a:t>
          </a:r>
          <a:endParaRPr lang="en-US"/>
        </a:p>
      </dgm:t>
    </dgm:pt>
    <dgm:pt modelId="{B6C77C63-417C-4E6E-AF2A-5C29B8D3DD73}" type="parTrans" cxnId="{B98DA826-DBBC-41F4-AD48-157E98121886}">
      <dgm:prSet/>
      <dgm:spPr/>
      <dgm:t>
        <a:bodyPr/>
        <a:lstStyle/>
        <a:p>
          <a:endParaRPr lang="en-US"/>
        </a:p>
      </dgm:t>
    </dgm:pt>
    <dgm:pt modelId="{8918061A-C6DA-46CF-A434-3F9E119F5D33}" type="sibTrans" cxnId="{B98DA826-DBBC-41F4-AD48-157E98121886}">
      <dgm:prSet/>
      <dgm:spPr/>
      <dgm:t>
        <a:bodyPr/>
        <a:lstStyle/>
        <a:p>
          <a:endParaRPr lang="en-US"/>
        </a:p>
      </dgm:t>
    </dgm:pt>
    <dgm:pt modelId="{59D1F743-3BD0-413C-89BA-DF7C1C47D5B4}">
      <dgm:prSet/>
      <dgm:spPr/>
      <dgm:t>
        <a:bodyPr/>
        <a:lstStyle/>
        <a:p>
          <a:r>
            <a:rPr lang="en-US" i="1"/>
            <a:t>instead of: </a:t>
          </a:r>
          <a:endParaRPr lang="en-US"/>
        </a:p>
      </dgm:t>
    </dgm:pt>
    <dgm:pt modelId="{9B1AEAE3-F6B1-4DE5-AE81-0223974F41C0}" type="parTrans" cxnId="{E7BD190F-372B-4B8B-879C-048ECE011757}">
      <dgm:prSet/>
      <dgm:spPr/>
      <dgm:t>
        <a:bodyPr/>
        <a:lstStyle/>
        <a:p>
          <a:endParaRPr lang="en-US"/>
        </a:p>
      </dgm:t>
    </dgm:pt>
    <dgm:pt modelId="{748DA2A8-09F7-401A-BCF4-5434764875AE}" type="sibTrans" cxnId="{E7BD190F-372B-4B8B-879C-048ECE011757}">
      <dgm:prSet/>
      <dgm:spPr/>
      <dgm:t>
        <a:bodyPr/>
        <a:lstStyle/>
        <a:p>
          <a:endParaRPr lang="en-US"/>
        </a:p>
      </dgm:t>
    </dgm:pt>
    <dgm:pt modelId="{400D74C5-F4C3-4C4C-95CC-1D91EC41662E}">
      <dgm:prSet/>
      <dgm:spPr/>
      <dgm:t>
        <a:bodyPr/>
        <a:lstStyle/>
        <a:p>
          <a:r>
            <a:rPr lang="en-US"/>
            <a:t>The purpose of the meeting was to discuss the new proposal.</a:t>
          </a:r>
        </a:p>
      </dgm:t>
    </dgm:pt>
    <dgm:pt modelId="{444F739E-6C76-4F3D-BD62-7A2B5FC7D5B1}" type="parTrans" cxnId="{044B735C-4571-43E0-A28E-05FB245CD00F}">
      <dgm:prSet/>
      <dgm:spPr/>
      <dgm:t>
        <a:bodyPr/>
        <a:lstStyle/>
        <a:p>
          <a:endParaRPr lang="en-US"/>
        </a:p>
      </dgm:t>
    </dgm:pt>
    <dgm:pt modelId="{39EB6B1B-05AD-433F-A141-FE24FE9E15A0}" type="sibTrans" cxnId="{044B735C-4571-43E0-A28E-05FB245CD00F}">
      <dgm:prSet/>
      <dgm:spPr/>
      <dgm:t>
        <a:bodyPr/>
        <a:lstStyle/>
        <a:p>
          <a:endParaRPr lang="en-US"/>
        </a:p>
      </dgm:t>
    </dgm:pt>
    <dgm:pt modelId="{9DC153EA-C583-473A-BDF9-DF5EB2E35A62}" type="pres">
      <dgm:prSet presAssocID="{91AC7CDD-2C0F-453F-A6D7-F27332C499E3}" presName="Name0" presStyleCnt="0">
        <dgm:presLayoutVars>
          <dgm:dir/>
          <dgm:resizeHandles val="exact"/>
        </dgm:presLayoutVars>
      </dgm:prSet>
      <dgm:spPr/>
    </dgm:pt>
    <dgm:pt modelId="{E290BCAD-D49D-44B6-BA12-416F12798550}" type="pres">
      <dgm:prSet presAssocID="{7D801E33-0843-4506-BCC7-A8FA8710AAB1}" presName="node" presStyleLbl="node1" presStyleIdx="0" presStyleCnt="7">
        <dgm:presLayoutVars>
          <dgm:bulletEnabled val="1"/>
        </dgm:presLayoutVars>
      </dgm:prSet>
      <dgm:spPr/>
    </dgm:pt>
    <dgm:pt modelId="{BD9B944A-247B-4D43-95BF-C6695A484916}" type="pres">
      <dgm:prSet presAssocID="{8F5FF78E-1716-44A3-956D-B2E28778EEAF}" presName="sibTrans" presStyleLbl="sibTrans1D1" presStyleIdx="0" presStyleCnt="6"/>
      <dgm:spPr/>
    </dgm:pt>
    <dgm:pt modelId="{93277093-C9A8-4521-9542-72A1B85DA1FE}" type="pres">
      <dgm:prSet presAssocID="{8F5FF78E-1716-44A3-956D-B2E28778EEAF}" presName="connectorText" presStyleLbl="sibTrans1D1" presStyleIdx="0" presStyleCnt="6"/>
      <dgm:spPr/>
    </dgm:pt>
    <dgm:pt modelId="{F52694CF-6DC9-4554-8715-1E461A3ACED0}" type="pres">
      <dgm:prSet presAssocID="{9140CA9C-B4EE-4737-B4E5-0C2BDE0B57F8}" presName="node" presStyleLbl="node1" presStyleIdx="1" presStyleCnt="7">
        <dgm:presLayoutVars>
          <dgm:bulletEnabled val="1"/>
        </dgm:presLayoutVars>
      </dgm:prSet>
      <dgm:spPr/>
    </dgm:pt>
    <dgm:pt modelId="{2CAE683E-326B-435A-8838-542B5E4917E5}" type="pres">
      <dgm:prSet presAssocID="{E2D6D93F-895F-4BBC-8A8C-89B055B28DC5}" presName="sibTrans" presStyleLbl="sibTrans1D1" presStyleIdx="1" presStyleCnt="6"/>
      <dgm:spPr/>
    </dgm:pt>
    <dgm:pt modelId="{C321771A-9FD1-42CE-B31C-B13171C318E7}" type="pres">
      <dgm:prSet presAssocID="{E2D6D93F-895F-4BBC-8A8C-89B055B28DC5}" presName="connectorText" presStyleLbl="sibTrans1D1" presStyleIdx="1" presStyleCnt="6"/>
      <dgm:spPr/>
    </dgm:pt>
    <dgm:pt modelId="{1F611D11-7CDD-46CC-8419-218C953C0BAF}" type="pres">
      <dgm:prSet presAssocID="{AE08DEC0-3D8B-4AD7-937D-742F9AA3AE5B}" presName="node" presStyleLbl="node1" presStyleIdx="2" presStyleCnt="7">
        <dgm:presLayoutVars>
          <dgm:bulletEnabled val="1"/>
        </dgm:presLayoutVars>
      </dgm:prSet>
      <dgm:spPr/>
    </dgm:pt>
    <dgm:pt modelId="{0104C7CD-6055-45ED-971E-3B8C8A52E78D}" type="pres">
      <dgm:prSet presAssocID="{9F10D5E4-B021-4073-ADB7-A67178D38B10}" presName="sibTrans" presStyleLbl="sibTrans1D1" presStyleIdx="2" presStyleCnt="6"/>
      <dgm:spPr/>
    </dgm:pt>
    <dgm:pt modelId="{36173F5F-C6A5-476C-8121-D54550F5717D}" type="pres">
      <dgm:prSet presAssocID="{9F10D5E4-B021-4073-ADB7-A67178D38B10}" presName="connectorText" presStyleLbl="sibTrans1D1" presStyleIdx="2" presStyleCnt="6"/>
      <dgm:spPr/>
    </dgm:pt>
    <dgm:pt modelId="{D69DF4A0-DAF3-4AA2-A4DA-2C086B4DF38E}" type="pres">
      <dgm:prSet presAssocID="{D22729B6-DB2B-4402-87CA-3DC19BFE8926}" presName="node" presStyleLbl="node1" presStyleIdx="3" presStyleCnt="7">
        <dgm:presLayoutVars>
          <dgm:bulletEnabled val="1"/>
        </dgm:presLayoutVars>
      </dgm:prSet>
      <dgm:spPr/>
    </dgm:pt>
    <dgm:pt modelId="{306E9FA7-6EEC-4993-BDC3-FC781DC2B6C6}" type="pres">
      <dgm:prSet presAssocID="{6286A5E4-294B-4447-84E2-5CA5D80FC68D}" presName="sibTrans" presStyleLbl="sibTrans1D1" presStyleIdx="3" presStyleCnt="6"/>
      <dgm:spPr/>
    </dgm:pt>
    <dgm:pt modelId="{AABE9D5E-DFE8-4DFD-AADB-5E7E015AF8D2}" type="pres">
      <dgm:prSet presAssocID="{6286A5E4-294B-4447-84E2-5CA5D80FC68D}" presName="connectorText" presStyleLbl="sibTrans1D1" presStyleIdx="3" presStyleCnt="6"/>
      <dgm:spPr/>
    </dgm:pt>
    <dgm:pt modelId="{32C537E1-DAD1-4D48-9AE1-33D73022EEF0}" type="pres">
      <dgm:prSet presAssocID="{A3CB4D7A-1D7B-44A5-8CE3-4B7A85B82DE6}" presName="node" presStyleLbl="node1" presStyleIdx="4" presStyleCnt="7">
        <dgm:presLayoutVars>
          <dgm:bulletEnabled val="1"/>
        </dgm:presLayoutVars>
      </dgm:prSet>
      <dgm:spPr/>
    </dgm:pt>
    <dgm:pt modelId="{B092DEAE-C2C3-448F-B3EB-09DF624CB7B3}" type="pres">
      <dgm:prSet presAssocID="{8918061A-C6DA-46CF-A434-3F9E119F5D33}" presName="sibTrans" presStyleLbl="sibTrans1D1" presStyleIdx="4" presStyleCnt="6"/>
      <dgm:spPr/>
    </dgm:pt>
    <dgm:pt modelId="{4AF9E4FB-B7CF-421F-BA5C-161EFDDEE800}" type="pres">
      <dgm:prSet presAssocID="{8918061A-C6DA-46CF-A434-3F9E119F5D33}" presName="connectorText" presStyleLbl="sibTrans1D1" presStyleIdx="4" presStyleCnt="6"/>
      <dgm:spPr/>
    </dgm:pt>
    <dgm:pt modelId="{667954CE-1DBC-4BED-A5C9-2BD8386C247A}" type="pres">
      <dgm:prSet presAssocID="{59D1F743-3BD0-413C-89BA-DF7C1C47D5B4}" presName="node" presStyleLbl="node1" presStyleIdx="5" presStyleCnt="7">
        <dgm:presLayoutVars>
          <dgm:bulletEnabled val="1"/>
        </dgm:presLayoutVars>
      </dgm:prSet>
      <dgm:spPr/>
    </dgm:pt>
    <dgm:pt modelId="{31E600F9-ECC5-4D97-9773-5ECF8A305E59}" type="pres">
      <dgm:prSet presAssocID="{748DA2A8-09F7-401A-BCF4-5434764875AE}" presName="sibTrans" presStyleLbl="sibTrans1D1" presStyleIdx="5" presStyleCnt="6"/>
      <dgm:spPr/>
    </dgm:pt>
    <dgm:pt modelId="{3A0E416A-C567-47E1-B9D6-41E08F71DEFD}" type="pres">
      <dgm:prSet presAssocID="{748DA2A8-09F7-401A-BCF4-5434764875AE}" presName="connectorText" presStyleLbl="sibTrans1D1" presStyleIdx="5" presStyleCnt="6"/>
      <dgm:spPr/>
    </dgm:pt>
    <dgm:pt modelId="{11EDA4CE-33A7-4EBC-8828-477132CF918D}" type="pres">
      <dgm:prSet presAssocID="{400D74C5-F4C3-4C4C-95CC-1D91EC41662E}" presName="node" presStyleLbl="node1" presStyleIdx="6" presStyleCnt="7">
        <dgm:presLayoutVars>
          <dgm:bulletEnabled val="1"/>
        </dgm:presLayoutVars>
      </dgm:prSet>
      <dgm:spPr/>
    </dgm:pt>
  </dgm:ptLst>
  <dgm:cxnLst>
    <dgm:cxn modelId="{F1DDDE05-55D0-4CFF-9C37-EFF5BD8F1138}" type="presOf" srcId="{9F10D5E4-B021-4073-ADB7-A67178D38B10}" destId="{36173F5F-C6A5-476C-8121-D54550F5717D}" srcOrd="1" destOrd="0" presId="urn:microsoft.com/office/officeart/2016/7/layout/RepeatingBendingProcessNew"/>
    <dgm:cxn modelId="{E7BD190F-372B-4B8B-879C-048ECE011757}" srcId="{91AC7CDD-2C0F-453F-A6D7-F27332C499E3}" destId="{59D1F743-3BD0-413C-89BA-DF7C1C47D5B4}" srcOrd="5" destOrd="0" parTransId="{9B1AEAE3-F6B1-4DE5-AE81-0223974F41C0}" sibTransId="{748DA2A8-09F7-401A-BCF4-5434764875AE}"/>
    <dgm:cxn modelId="{C8064B20-D5DF-4C04-9BBB-D5CFC5F06086}" type="presOf" srcId="{D22729B6-DB2B-4402-87CA-3DC19BFE8926}" destId="{D69DF4A0-DAF3-4AA2-A4DA-2C086B4DF38E}" srcOrd="0" destOrd="0" presId="urn:microsoft.com/office/officeart/2016/7/layout/RepeatingBendingProcessNew"/>
    <dgm:cxn modelId="{E89B5424-FA64-47D0-96BE-2ACFF039B88E}" type="presOf" srcId="{6286A5E4-294B-4447-84E2-5CA5D80FC68D}" destId="{AABE9D5E-DFE8-4DFD-AADB-5E7E015AF8D2}" srcOrd="1" destOrd="0" presId="urn:microsoft.com/office/officeart/2016/7/layout/RepeatingBendingProcessNew"/>
    <dgm:cxn modelId="{B98DA826-DBBC-41F4-AD48-157E98121886}" srcId="{91AC7CDD-2C0F-453F-A6D7-F27332C499E3}" destId="{A3CB4D7A-1D7B-44A5-8CE3-4B7A85B82DE6}" srcOrd="4" destOrd="0" parTransId="{B6C77C63-417C-4E6E-AF2A-5C29B8D3DD73}" sibTransId="{8918061A-C6DA-46CF-A434-3F9E119F5D33}"/>
    <dgm:cxn modelId="{E13D632A-EA3E-4934-BFCC-C75F5F68B3A7}" srcId="{91AC7CDD-2C0F-453F-A6D7-F27332C499E3}" destId="{AE08DEC0-3D8B-4AD7-937D-742F9AA3AE5B}" srcOrd="2" destOrd="0" parTransId="{FFB25F6C-BFE3-40D5-AB07-A426011D7C93}" sibTransId="{9F10D5E4-B021-4073-ADB7-A67178D38B10}"/>
    <dgm:cxn modelId="{D194022C-BEFE-45B4-99B3-93BD44F6C5FD}" type="presOf" srcId="{748DA2A8-09F7-401A-BCF4-5434764875AE}" destId="{3A0E416A-C567-47E1-B9D6-41E08F71DEFD}" srcOrd="1" destOrd="0" presId="urn:microsoft.com/office/officeart/2016/7/layout/RepeatingBendingProcessNew"/>
    <dgm:cxn modelId="{92CA242C-6CEB-4F59-9AD6-B78C55B4F3CE}" type="presOf" srcId="{9140CA9C-B4EE-4737-B4E5-0C2BDE0B57F8}" destId="{F52694CF-6DC9-4554-8715-1E461A3ACED0}" srcOrd="0" destOrd="0" presId="urn:microsoft.com/office/officeart/2016/7/layout/RepeatingBendingProcessNew"/>
    <dgm:cxn modelId="{A6286733-DEDC-4E9A-8E22-E7A14C019DF1}" type="presOf" srcId="{AE08DEC0-3D8B-4AD7-937D-742F9AA3AE5B}" destId="{1F611D11-7CDD-46CC-8419-218C953C0BAF}" srcOrd="0" destOrd="0" presId="urn:microsoft.com/office/officeart/2016/7/layout/RepeatingBendingProcessNew"/>
    <dgm:cxn modelId="{5E1F5F5C-6764-48F6-AF9E-DB367A84A9A2}" type="presOf" srcId="{8F5FF78E-1716-44A3-956D-B2E28778EEAF}" destId="{BD9B944A-247B-4D43-95BF-C6695A484916}" srcOrd="0" destOrd="0" presId="urn:microsoft.com/office/officeart/2016/7/layout/RepeatingBendingProcessNew"/>
    <dgm:cxn modelId="{044B735C-4571-43E0-A28E-05FB245CD00F}" srcId="{91AC7CDD-2C0F-453F-A6D7-F27332C499E3}" destId="{400D74C5-F4C3-4C4C-95CC-1D91EC41662E}" srcOrd="6" destOrd="0" parTransId="{444F739E-6C76-4F3D-BD62-7A2B5FC7D5B1}" sibTransId="{39EB6B1B-05AD-433F-A141-FE24FE9E15A0}"/>
    <dgm:cxn modelId="{A9C75E50-9326-42A5-994B-EF162E40C885}" type="presOf" srcId="{59D1F743-3BD0-413C-89BA-DF7C1C47D5B4}" destId="{667954CE-1DBC-4BED-A5C9-2BD8386C247A}" srcOrd="0" destOrd="0" presId="urn:microsoft.com/office/officeart/2016/7/layout/RepeatingBendingProcessNew"/>
    <dgm:cxn modelId="{31592351-E00F-4C17-B9DF-4ED7E07D1AE7}" srcId="{91AC7CDD-2C0F-453F-A6D7-F27332C499E3}" destId="{D22729B6-DB2B-4402-87CA-3DC19BFE8926}" srcOrd="3" destOrd="0" parTransId="{9CAD08EA-E8EB-4C36-834A-705DA24AE1FF}" sibTransId="{6286A5E4-294B-4447-84E2-5CA5D80FC68D}"/>
    <dgm:cxn modelId="{7CBD5952-790B-4F39-ABE9-A3A5CB595E42}" type="presOf" srcId="{E2D6D93F-895F-4BBC-8A8C-89B055B28DC5}" destId="{C321771A-9FD1-42CE-B31C-B13171C318E7}" srcOrd="1" destOrd="0" presId="urn:microsoft.com/office/officeart/2016/7/layout/RepeatingBendingProcessNew"/>
    <dgm:cxn modelId="{632BAB72-D9AD-43B6-81A9-F11BEDE36711}" srcId="{91AC7CDD-2C0F-453F-A6D7-F27332C499E3}" destId="{9140CA9C-B4EE-4737-B4E5-0C2BDE0B57F8}" srcOrd="1" destOrd="0" parTransId="{4B9509F2-1DB8-4662-B5AB-5ED1847C2103}" sibTransId="{E2D6D93F-895F-4BBC-8A8C-89B055B28DC5}"/>
    <dgm:cxn modelId="{5ED1E054-BAC7-4125-9333-DDC2F068C1B3}" srcId="{91AC7CDD-2C0F-453F-A6D7-F27332C499E3}" destId="{7D801E33-0843-4506-BCC7-A8FA8710AAB1}" srcOrd="0" destOrd="0" parTransId="{FA30F357-3979-4510-AD85-D48F3B18B6E3}" sibTransId="{8F5FF78E-1716-44A3-956D-B2E28778EEAF}"/>
    <dgm:cxn modelId="{4089DF56-408E-443C-A282-1A122EB7EE0E}" type="presOf" srcId="{6286A5E4-294B-4447-84E2-5CA5D80FC68D}" destId="{306E9FA7-6EEC-4993-BDC3-FC781DC2B6C6}" srcOrd="0" destOrd="0" presId="urn:microsoft.com/office/officeart/2016/7/layout/RepeatingBendingProcessNew"/>
    <dgm:cxn modelId="{5D43357A-1674-4E5D-AE20-93C58CE1B808}" type="presOf" srcId="{8918061A-C6DA-46CF-A434-3F9E119F5D33}" destId="{4AF9E4FB-B7CF-421F-BA5C-161EFDDEE800}" srcOrd="1" destOrd="0" presId="urn:microsoft.com/office/officeart/2016/7/layout/RepeatingBendingProcessNew"/>
    <dgm:cxn modelId="{996AF889-C58C-4922-BFD7-CC9563E62B59}" type="presOf" srcId="{9F10D5E4-B021-4073-ADB7-A67178D38B10}" destId="{0104C7CD-6055-45ED-971E-3B8C8A52E78D}" srcOrd="0" destOrd="0" presId="urn:microsoft.com/office/officeart/2016/7/layout/RepeatingBendingProcessNew"/>
    <dgm:cxn modelId="{4D4AEFCB-9391-4E0C-9B40-6A0182A08561}" type="presOf" srcId="{A3CB4D7A-1D7B-44A5-8CE3-4B7A85B82DE6}" destId="{32C537E1-DAD1-4D48-9AE1-33D73022EEF0}" srcOrd="0" destOrd="0" presId="urn:microsoft.com/office/officeart/2016/7/layout/RepeatingBendingProcessNew"/>
    <dgm:cxn modelId="{D7D196CD-EA8B-4907-95A2-A7146DC13A93}" type="presOf" srcId="{8918061A-C6DA-46CF-A434-3F9E119F5D33}" destId="{B092DEAE-C2C3-448F-B3EB-09DF624CB7B3}" srcOrd="0" destOrd="0" presId="urn:microsoft.com/office/officeart/2016/7/layout/RepeatingBendingProcessNew"/>
    <dgm:cxn modelId="{3AB83DEB-5A7D-48D1-B7C9-D54E1A4B602B}" type="presOf" srcId="{748DA2A8-09F7-401A-BCF4-5434764875AE}" destId="{31E600F9-ECC5-4D97-9773-5ECF8A305E59}" srcOrd="0" destOrd="0" presId="urn:microsoft.com/office/officeart/2016/7/layout/RepeatingBendingProcessNew"/>
    <dgm:cxn modelId="{02D927ED-9087-4F2B-870F-5F695E658E2F}" type="presOf" srcId="{400D74C5-F4C3-4C4C-95CC-1D91EC41662E}" destId="{11EDA4CE-33A7-4EBC-8828-477132CF918D}" srcOrd="0" destOrd="0" presId="urn:microsoft.com/office/officeart/2016/7/layout/RepeatingBendingProcessNew"/>
    <dgm:cxn modelId="{9C7CDFED-094F-47C9-BAD6-0A79D56C212B}" type="presOf" srcId="{91AC7CDD-2C0F-453F-A6D7-F27332C499E3}" destId="{9DC153EA-C583-473A-BDF9-DF5EB2E35A62}" srcOrd="0" destOrd="0" presId="urn:microsoft.com/office/officeart/2016/7/layout/RepeatingBendingProcessNew"/>
    <dgm:cxn modelId="{11301DF0-B475-4ACF-A66D-EB78ABC31382}" type="presOf" srcId="{8F5FF78E-1716-44A3-956D-B2E28778EEAF}" destId="{93277093-C9A8-4521-9542-72A1B85DA1FE}" srcOrd="1" destOrd="0" presId="urn:microsoft.com/office/officeart/2016/7/layout/RepeatingBendingProcessNew"/>
    <dgm:cxn modelId="{FD2F37F4-4176-48F4-A5DE-FA5D1AA30E47}" type="presOf" srcId="{7D801E33-0843-4506-BCC7-A8FA8710AAB1}" destId="{E290BCAD-D49D-44B6-BA12-416F12798550}" srcOrd="0" destOrd="0" presId="urn:microsoft.com/office/officeart/2016/7/layout/RepeatingBendingProcessNew"/>
    <dgm:cxn modelId="{AE03CAFF-D7D0-4A50-B227-AE14E08D596E}" type="presOf" srcId="{E2D6D93F-895F-4BBC-8A8C-89B055B28DC5}" destId="{2CAE683E-326B-435A-8838-542B5E4917E5}" srcOrd="0" destOrd="0" presId="urn:microsoft.com/office/officeart/2016/7/layout/RepeatingBendingProcessNew"/>
    <dgm:cxn modelId="{57228B62-A7D3-4056-B800-3B9828F0476A}" type="presParOf" srcId="{9DC153EA-C583-473A-BDF9-DF5EB2E35A62}" destId="{E290BCAD-D49D-44B6-BA12-416F12798550}" srcOrd="0" destOrd="0" presId="urn:microsoft.com/office/officeart/2016/7/layout/RepeatingBendingProcessNew"/>
    <dgm:cxn modelId="{9D4ED1AC-112E-4A77-8B72-0E15C76D1976}" type="presParOf" srcId="{9DC153EA-C583-473A-BDF9-DF5EB2E35A62}" destId="{BD9B944A-247B-4D43-95BF-C6695A484916}" srcOrd="1" destOrd="0" presId="urn:microsoft.com/office/officeart/2016/7/layout/RepeatingBendingProcessNew"/>
    <dgm:cxn modelId="{25B9D2D7-7D74-4549-BEE6-5B6A597F748C}" type="presParOf" srcId="{BD9B944A-247B-4D43-95BF-C6695A484916}" destId="{93277093-C9A8-4521-9542-72A1B85DA1FE}" srcOrd="0" destOrd="0" presId="urn:microsoft.com/office/officeart/2016/7/layout/RepeatingBendingProcessNew"/>
    <dgm:cxn modelId="{7CADC27A-BE01-4BCF-B540-8DCA259839EF}" type="presParOf" srcId="{9DC153EA-C583-473A-BDF9-DF5EB2E35A62}" destId="{F52694CF-6DC9-4554-8715-1E461A3ACED0}" srcOrd="2" destOrd="0" presId="urn:microsoft.com/office/officeart/2016/7/layout/RepeatingBendingProcessNew"/>
    <dgm:cxn modelId="{4ED4D9D6-B1DD-456B-84FB-C0E6F92BAD71}" type="presParOf" srcId="{9DC153EA-C583-473A-BDF9-DF5EB2E35A62}" destId="{2CAE683E-326B-435A-8838-542B5E4917E5}" srcOrd="3" destOrd="0" presId="urn:microsoft.com/office/officeart/2016/7/layout/RepeatingBendingProcessNew"/>
    <dgm:cxn modelId="{B5BF88EA-9EDE-4F0D-A47C-47B9F4CD60C4}" type="presParOf" srcId="{2CAE683E-326B-435A-8838-542B5E4917E5}" destId="{C321771A-9FD1-42CE-B31C-B13171C318E7}" srcOrd="0" destOrd="0" presId="urn:microsoft.com/office/officeart/2016/7/layout/RepeatingBendingProcessNew"/>
    <dgm:cxn modelId="{2FA62D2D-AD2E-44B3-B76B-0BB8F0CF8776}" type="presParOf" srcId="{9DC153EA-C583-473A-BDF9-DF5EB2E35A62}" destId="{1F611D11-7CDD-46CC-8419-218C953C0BAF}" srcOrd="4" destOrd="0" presId="urn:microsoft.com/office/officeart/2016/7/layout/RepeatingBendingProcessNew"/>
    <dgm:cxn modelId="{4EACA2C6-E66F-4AE3-A091-EEC1DD384D76}" type="presParOf" srcId="{9DC153EA-C583-473A-BDF9-DF5EB2E35A62}" destId="{0104C7CD-6055-45ED-971E-3B8C8A52E78D}" srcOrd="5" destOrd="0" presId="urn:microsoft.com/office/officeart/2016/7/layout/RepeatingBendingProcessNew"/>
    <dgm:cxn modelId="{1963DB37-5D78-4901-BAF3-A1ADA332E44A}" type="presParOf" srcId="{0104C7CD-6055-45ED-971E-3B8C8A52E78D}" destId="{36173F5F-C6A5-476C-8121-D54550F5717D}" srcOrd="0" destOrd="0" presId="urn:microsoft.com/office/officeart/2016/7/layout/RepeatingBendingProcessNew"/>
    <dgm:cxn modelId="{2E789744-FB32-4BE2-BD2C-4C7B30642596}" type="presParOf" srcId="{9DC153EA-C583-473A-BDF9-DF5EB2E35A62}" destId="{D69DF4A0-DAF3-4AA2-A4DA-2C086B4DF38E}" srcOrd="6" destOrd="0" presId="urn:microsoft.com/office/officeart/2016/7/layout/RepeatingBendingProcessNew"/>
    <dgm:cxn modelId="{E02C1FB7-8C8D-4911-83CF-1FD13A90CC8B}" type="presParOf" srcId="{9DC153EA-C583-473A-BDF9-DF5EB2E35A62}" destId="{306E9FA7-6EEC-4993-BDC3-FC781DC2B6C6}" srcOrd="7" destOrd="0" presId="urn:microsoft.com/office/officeart/2016/7/layout/RepeatingBendingProcessNew"/>
    <dgm:cxn modelId="{2FE1BA5B-6C4A-47CE-A3F3-EBE8A248888E}" type="presParOf" srcId="{306E9FA7-6EEC-4993-BDC3-FC781DC2B6C6}" destId="{AABE9D5E-DFE8-4DFD-AADB-5E7E015AF8D2}" srcOrd="0" destOrd="0" presId="urn:microsoft.com/office/officeart/2016/7/layout/RepeatingBendingProcessNew"/>
    <dgm:cxn modelId="{95422BB0-09FE-47C9-8830-534DC8E9DE4E}" type="presParOf" srcId="{9DC153EA-C583-473A-BDF9-DF5EB2E35A62}" destId="{32C537E1-DAD1-4D48-9AE1-33D73022EEF0}" srcOrd="8" destOrd="0" presId="urn:microsoft.com/office/officeart/2016/7/layout/RepeatingBendingProcessNew"/>
    <dgm:cxn modelId="{3A584860-F266-4E02-91FD-E1F9AA0F0927}" type="presParOf" srcId="{9DC153EA-C583-473A-BDF9-DF5EB2E35A62}" destId="{B092DEAE-C2C3-448F-B3EB-09DF624CB7B3}" srcOrd="9" destOrd="0" presId="urn:microsoft.com/office/officeart/2016/7/layout/RepeatingBendingProcessNew"/>
    <dgm:cxn modelId="{92BE8FC8-72B3-412B-940D-A395A97A4EC8}" type="presParOf" srcId="{B092DEAE-C2C3-448F-B3EB-09DF624CB7B3}" destId="{4AF9E4FB-B7CF-421F-BA5C-161EFDDEE800}" srcOrd="0" destOrd="0" presId="urn:microsoft.com/office/officeart/2016/7/layout/RepeatingBendingProcessNew"/>
    <dgm:cxn modelId="{7BA56DE2-9CD3-4D33-AB52-26EF816A0D5B}" type="presParOf" srcId="{9DC153EA-C583-473A-BDF9-DF5EB2E35A62}" destId="{667954CE-1DBC-4BED-A5C9-2BD8386C247A}" srcOrd="10" destOrd="0" presId="urn:microsoft.com/office/officeart/2016/7/layout/RepeatingBendingProcessNew"/>
    <dgm:cxn modelId="{50940043-E3A4-4A4A-A2F0-A70BCDF52C74}" type="presParOf" srcId="{9DC153EA-C583-473A-BDF9-DF5EB2E35A62}" destId="{31E600F9-ECC5-4D97-9773-5ECF8A305E59}" srcOrd="11" destOrd="0" presId="urn:microsoft.com/office/officeart/2016/7/layout/RepeatingBendingProcessNew"/>
    <dgm:cxn modelId="{A6C3C67D-A910-42CE-BA4E-57D7FF8ABAC8}" type="presParOf" srcId="{31E600F9-ECC5-4D97-9773-5ECF8A305E59}" destId="{3A0E416A-C567-47E1-B9D6-41E08F71DEFD}" srcOrd="0" destOrd="0" presId="urn:microsoft.com/office/officeart/2016/7/layout/RepeatingBendingProcessNew"/>
    <dgm:cxn modelId="{E094E8F1-4B83-41A7-B390-A7E57D4B6746}" type="presParOf" srcId="{9DC153EA-C583-473A-BDF9-DF5EB2E35A62}" destId="{11EDA4CE-33A7-4EBC-8828-477132CF918D}"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F998E-794B-4096-A3C0-3EA0EA03C05A}"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836C33C1-3684-4CE7-B810-DE9A11772859}">
      <dgm:prSet/>
      <dgm:spPr/>
      <dgm:t>
        <a:bodyPr/>
        <a:lstStyle/>
        <a:p>
          <a:r>
            <a:rPr lang="en-US"/>
            <a:t>Task</a:t>
          </a:r>
        </a:p>
      </dgm:t>
    </dgm:pt>
    <dgm:pt modelId="{B3503664-3228-4B9A-8CDE-C8582270B6D6}" type="parTrans" cxnId="{3402A986-D3FB-4DBB-AF3C-1B7354E8C13C}">
      <dgm:prSet/>
      <dgm:spPr/>
      <dgm:t>
        <a:bodyPr/>
        <a:lstStyle/>
        <a:p>
          <a:endParaRPr lang="en-US"/>
        </a:p>
      </dgm:t>
    </dgm:pt>
    <dgm:pt modelId="{EA958B69-1D17-47F6-A461-AC2AF3F4FDBB}" type="sibTrans" cxnId="{3402A986-D3FB-4DBB-AF3C-1B7354E8C13C}">
      <dgm:prSet/>
      <dgm:spPr/>
      <dgm:t>
        <a:bodyPr/>
        <a:lstStyle/>
        <a:p>
          <a:endParaRPr lang="en-US"/>
        </a:p>
      </dgm:t>
    </dgm:pt>
    <dgm:pt modelId="{13294FD7-4616-4641-9DE0-07A43658A340}">
      <dgm:prSet/>
      <dgm:spPr/>
      <dgm:t>
        <a:bodyPr/>
        <a:lstStyle/>
        <a:p>
          <a:r>
            <a:rPr lang="en-US" dirty="0"/>
            <a:t>Task #2  - Handout #1</a:t>
          </a:r>
        </a:p>
      </dgm:t>
    </dgm:pt>
    <dgm:pt modelId="{0E97DCAA-1E65-4A61-B547-E36DB85818A9}" type="parTrans" cxnId="{E343C418-B0E3-40D8-A903-D7C3048AC4E9}">
      <dgm:prSet/>
      <dgm:spPr/>
      <dgm:t>
        <a:bodyPr/>
        <a:lstStyle/>
        <a:p>
          <a:endParaRPr lang="en-US"/>
        </a:p>
      </dgm:t>
    </dgm:pt>
    <dgm:pt modelId="{88C1DA6F-D612-4787-A61D-71205361B394}" type="sibTrans" cxnId="{E343C418-B0E3-40D8-A903-D7C3048AC4E9}">
      <dgm:prSet/>
      <dgm:spPr/>
      <dgm:t>
        <a:bodyPr/>
        <a:lstStyle/>
        <a:p>
          <a:endParaRPr lang="en-US"/>
        </a:p>
      </dgm:t>
    </dgm:pt>
    <dgm:pt modelId="{95A57245-A43D-4954-B8E7-671228C80DAC}">
      <dgm:prSet/>
      <dgm:spPr/>
      <dgm:t>
        <a:bodyPr/>
        <a:lstStyle/>
        <a:p>
          <a:r>
            <a:rPr lang="en-US"/>
            <a:t>Answer</a:t>
          </a:r>
        </a:p>
      </dgm:t>
    </dgm:pt>
    <dgm:pt modelId="{028C91CC-CC6B-4D7F-BF5C-B4B775D96012}" type="parTrans" cxnId="{F46743DA-0776-4C4A-B158-02D23CDE5B85}">
      <dgm:prSet/>
      <dgm:spPr/>
      <dgm:t>
        <a:bodyPr/>
        <a:lstStyle/>
        <a:p>
          <a:endParaRPr lang="en-US"/>
        </a:p>
      </dgm:t>
    </dgm:pt>
    <dgm:pt modelId="{EFFD41AC-C0C5-4896-97AD-43361A12E117}" type="sibTrans" cxnId="{F46743DA-0776-4C4A-B158-02D23CDE5B85}">
      <dgm:prSet/>
      <dgm:spPr/>
      <dgm:t>
        <a:bodyPr/>
        <a:lstStyle/>
        <a:p>
          <a:endParaRPr lang="en-US"/>
        </a:p>
      </dgm:t>
    </dgm:pt>
    <dgm:pt modelId="{EE9D72AE-7C59-4168-ABC4-33990145C0F3}">
      <dgm:prSet/>
      <dgm:spPr/>
      <dgm:t>
        <a:bodyPr/>
        <a:lstStyle/>
        <a:p>
          <a:r>
            <a:rPr lang="en-US"/>
            <a:t>Answer the questions and learn more about using language. </a:t>
          </a:r>
        </a:p>
      </dgm:t>
    </dgm:pt>
    <dgm:pt modelId="{526F0678-9641-41B4-929E-5BC36A528083}" type="parTrans" cxnId="{C89C95F4-C6CB-4ACD-818C-A0DF63A655CA}">
      <dgm:prSet/>
      <dgm:spPr/>
      <dgm:t>
        <a:bodyPr/>
        <a:lstStyle/>
        <a:p>
          <a:endParaRPr lang="en-US"/>
        </a:p>
      </dgm:t>
    </dgm:pt>
    <dgm:pt modelId="{043D0FB5-26B9-4839-8D8C-F9911C90C95E}" type="sibTrans" cxnId="{C89C95F4-C6CB-4ACD-818C-A0DF63A655CA}">
      <dgm:prSet/>
      <dgm:spPr/>
      <dgm:t>
        <a:bodyPr/>
        <a:lstStyle/>
        <a:p>
          <a:endParaRPr lang="en-US"/>
        </a:p>
      </dgm:t>
    </dgm:pt>
    <dgm:pt modelId="{5E154342-6D39-4ECA-A1AA-15D0CCE09C99}">
      <dgm:prSet/>
      <dgm:spPr/>
      <dgm:t>
        <a:bodyPr/>
        <a:lstStyle/>
        <a:p>
          <a:r>
            <a:rPr lang="en-US"/>
            <a:t>Share</a:t>
          </a:r>
        </a:p>
      </dgm:t>
    </dgm:pt>
    <dgm:pt modelId="{86344111-FD2B-499A-96C8-1C26060E0F5F}" type="parTrans" cxnId="{F188D0B2-FB5F-4D52-B23E-D8006058AFD4}">
      <dgm:prSet/>
      <dgm:spPr/>
      <dgm:t>
        <a:bodyPr/>
        <a:lstStyle/>
        <a:p>
          <a:endParaRPr lang="en-US"/>
        </a:p>
      </dgm:t>
    </dgm:pt>
    <dgm:pt modelId="{D5001949-B9D3-4DAD-9710-D7DFFBB9E66E}" type="sibTrans" cxnId="{F188D0B2-FB5F-4D52-B23E-D8006058AFD4}">
      <dgm:prSet/>
      <dgm:spPr/>
      <dgm:t>
        <a:bodyPr/>
        <a:lstStyle/>
        <a:p>
          <a:endParaRPr lang="en-US"/>
        </a:p>
      </dgm:t>
    </dgm:pt>
    <dgm:pt modelId="{91A17B66-23E3-44FF-A1C6-1DE5E8D2B38D}">
      <dgm:prSet/>
      <dgm:spPr/>
      <dgm:t>
        <a:bodyPr/>
        <a:lstStyle/>
        <a:p>
          <a:r>
            <a:rPr lang="en-US"/>
            <a:t>Share with a partner to decide on the best answer.</a:t>
          </a:r>
        </a:p>
      </dgm:t>
    </dgm:pt>
    <dgm:pt modelId="{E4DE8938-FD7A-47A6-8DCE-F9181AD89CE3}" type="parTrans" cxnId="{126F4654-C95D-4581-AABA-E6FCF19A862A}">
      <dgm:prSet/>
      <dgm:spPr/>
      <dgm:t>
        <a:bodyPr/>
        <a:lstStyle/>
        <a:p>
          <a:endParaRPr lang="en-US"/>
        </a:p>
      </dgm:t>
    </dgm:pt>
    <dgm:pt modelId="{96281A12-35EC-4CE4-A6E6-5B1033AF936A}" type="sibTrans" cxnId="{126F4654-C95D-4581-AABA-E6FCF19A862A}">
      <dgm:prSet/>
      <dgm:spPr/>
      <dgm:t>
        <a:bodyPr/>
        <a:lstStyle/>
        <a:p>
          <a:endParaRPr lang="en-US"/>
        </a:p>
      </dgm:t>
    </dgm:pt>
    <dgm:pt modelId="{CBF68132-F66F-4C2B-9C82-0B1EF5253D71}" type="pres">
      <dgm:prSet presAssocID="{035F998E-794B-4096-A3C0-3EA0EA03C05A}" presName="Name0" presStyleCnt="0">
        <dgm:presLayoutVars>
          <dgm:dir/>
          <dgm:animLvl val="lvl"/>
          <dgm:resizeHandles val="exact"/>
        </dgm:presLayoutVars>
      </dgm:prSet>
      <dgm:spPr/>
    </dgm:pt>
    <dgm:pt modelId="{629AEFA4-EFD4-4019-900D-02CB71505B0E}" type="pres">
      <dgm:prSet presAssocID="{836C33C1-3684-4CE7-B810-DE9A11772859}" presName="linNode" presStyleCnt="0"/>
      <dgm:spPr/>
    </dgm:pt>
    <dgm:pt modelId="{B2DF14B4-426C-42D9-A1D3-012E5FB782DD}" type="pres">
      <dgm:prSet presAssocID="{836C33C1-3684-4CE7-B810-DE9A11772859}" presName="parentText" presStyleLbl="solidFgAcc1" presStyleIdx="0" presStyleCnt="3">
        <dgm:presLayoutVars>
          <dgm:chMax val="1"/>
          <dgm:bulletEnabled/>
        </dgm:presLayoutVars>
      </dgm:prSet>
      <dgm:spPr/>
    </dgm:pt>
    <dgm:pt modelId="{A4609F5E-B5DF-4B28-BC4B-A5F94CF532F3}" type="pres">
      <dgm:prSet presAssocID="{836C33C1-3684-4CE7-B810-DE9A11772859}" presName="descendantText" presStyleLbl="alignNode1" presStyleIdx="0" presStyleCnt="3">
        <dgm:presLayoutVars>
          <dgm:bulletEnabled/>
        </dgm:presLayoutVars>
      </dgm:prSet>
      <dgm:spPr/>
    </dgm:pt>
    <dgm:pt modelId="{222AAF32-9200-40A8-B32B-CA0F78E1DFED}" type="pres">
      <dgm:prSet presAssocID="{EA958B69-1D17-47F6-A461-AC2AF3F4FDBB}" presName="sp" presStyleCnt="0"/>
      <dgm:spPr/>
    </dgm:pt>
    <dgm:pt modelId="{2CEB4A2A-B98D-4AFC-8A6F-D22CD8CE2F22}" type="pres">
      <dgm:prSet presAssocID="{95A57245-A43D-4954-B8E7-671228C80DAC}" presName="linNode" presStyleCnt="0"/>
      <dgm:spPr/>
    </dgm:pt>
    <dgm:pt modelId="{0E9760DD-3050-428B-AD10-1F5838D7067A}" type="pres">
      <dgm:prSet presAssocID="{95A57245-A43D-4954-B8E7-671228C80DAC}" presName="parentText" presStyleLbl="solidFgAcc1" presStyleIdx="1" presStyleCnt="3">
        <dgm:presLayoutVars>
          <dgm:chMax val="1"/>
          <dgm:bulletEnabled/>
        </dgm:presLayoutVars>
      </dgm:prSet>
      <dgm:spPr/>
    </dgm:pt>
    <dgm:pt modelId="{7807E9F2-34A5-4929-BFE0-02841308B82A}" type="pres">
      <dgm:prSet presAssocID="{95A57245-A43D-4954-B8E7-671228C80DAC}" presName="descendantText" presStyleLbl="alignNode1" presStyleIdx="1" presStyleCnt="3">
        <dgm:presLayoutVars>
          <dgm:bulletEnabled/>
        </dgm:presLayoutVars>
      </dgm:prSet>
      <dgm:spPr/>
    </dgm:pt>
    <dgm:pt modelId="{F50463A8-E715-41E1-B7FE-1535962090D3}" type="pres">
      <dgm:prSet presAssocID="{EFFD41AC-C0C5-4896-97AD-43361A12E117}" presName="sp" presStyleCnt="0"/>
      <dgm:spPr/>
    </dgm:pt>
    <dgm:pt modelId="{65D488F1-1591-416C-B9C1-DAAD9E29F4F8}" type="pres">
      <dgm:prSet presAssocID="{5E154342-6D39-4ECA-A1AA-15D0CCE09C99}" presName="linNode" presStyleCnt="0"/>
      <dgm:spPr/>
    </dgm:pt>
    <dgm:pt modelId="{36678412-ECFA-4354-BEBA-17D88A6A9E2C}" type="pres">
      <dgm:prSet presAssocID="{5E154342-6D39-4ECA-A1AA-15D0CCE09C99}" presName="parentText" presStyleLbl="solidFgAcc1" presStyleIdx="2" presStyleCnt="3">
        <dgm:presLayoutVars>
          <dgm:chMax val="1"/>
          <dgm:bulletEnabled/>
        </dgm:presLayoutVars>
      </dgm:prSet>
      <dgm:spPr/>
    </dgm:pt>
    <dgm:pt modelId="{3F288C3D-CA00-4362-BE59-FF8CA5B4B892}" type="pres">
      <dgm:prSet presAssocID="{5E154342-6D39-4ECA-A1AA-15D0CCE09C99}" presName="descendantText" presStyleLbl="alignNode1" presStyleIdx="2" presStyleCnt="3">
        <dgm:presLayoutVars>
          <dgm:bulletEnabled/>
        </dgm:presLayoutVars>
      </dgm:prSet>
      <dgm:spPr/>
    </dgm:pt>
  </dgm:ptLst>
  <dgm:cxnLst>
    <dgm:cxn modelId="{E343C418-B0E3-40D8-A903-D7C3048AC4E9}" srcId="{836C33C1-3684-4CE7-B810-DE9A11772859}" destId="{13294FD7-4616-4641-9DE0-07A43658A340}" srcOrd="0" destOrd="0" parTransId="{0E97DCAA-1E65-4A61-B547-E36DB85818A9}" sibTransId="{88C1DA6F-D612-4787-A61D-71205361B394}"/>
    <dgm:cxn modelId="{4A108019-DC7B-4E7C-AF94-6F49908E11BC}" type="presOf" srcId="{95A57245-A43D-4954-B8E7-671228C80DAC}" destId="{0E9760DD-3050-428B-AD10-1F5838D7067A}" srcOrd="0" destOrd="0" presId="urn:microsoft.com/office/officeart/2016/7/layout/VerticalHollowActionList"/>
    <dgm:cxn modelId="{7162663A-1721-436A-AE44-032D0405B540}" type="presOf" srcId="{5E154342-6D39-4ECA-A1AA-15D0CCE09C99}" destId="{36678412-ECFA-4354-BEBA-17D88A6A9E2C}" srcOrd="0" destOrd="0" presId="urn:microsoft.com/office/officeart/2016/7/layout/VerticalHollowActionList"/>
    <dgm:cxn modelId="{76F75871-2B1C-4F12-B1BE-7AA9D898E6BB}" type="presOf" srcId="{EE9D72AE-7C59-4168-ABC4-33990145C0F3}" destId="{7807E9F2-34A5-4929-BFE0-02841308B82A}" srcOrd="0" destOrd="0" presId="urn:microsoft.com/office/officeart/2016/7/layout/VerticalHollowActionList"/>
    <dgm:cxn modelId="{5F288873-3754-45BF-8A78-7D44CFBB803F}" type="presOf" srcId="{035F998E-794B-4096-A3C0-3EA0EA03C05A}" destId="{CBF68132-F66F-4C2B-9C82-0B1EF5253D71}" srcOrd="0" destOrd="0" presId="urn:microsoft.com/office/officeart/2016/7/layout/VerticalHollowActionList"/>
    <dgm:cxn modelId="{47918F73-C8B4-42A0-A2E6-E5D81E24389D}" type="presOf" srcId="{13294FD7-4616-4641-9DE0-07A43658A340}" destId="{A4609F5E-B5DF-4B28-BC4B-A5F94CF532F3}" srcOrd="0" destOrd="0" presId="urn:microsoft.com/office/officeart/2016/7/layout/VerticalHollowActionList"/>
    <dgm:cxn modelId="{126F4654-C95D-4581-AABA-E6FCF19A862A}" srcId="{5E154342-6D39-4ECA-A1AA-15D0CCE09C99}" destId="{91A17B66-23E3-44FF-A1C6-1DE5E8D2B38D}" srcOrd="0" destOrd="0" parTransId="{E4DE8938-FD7A-47A6-8DCE-F9181AD89CE3}" sibTransId="{96281A12-35EC-4CE4-A6E6-5B1033AF936A}"/>
    <dgm:cxn modelId="{3402A986-D3FB-4DBB-AF3C-1B7354E8C13C}" srcId="{035F998E-794B-4096-A3C0-3EA0EA03C05A}" destId="{836C33C1-3684-4CE7-B810-DE9A11772859}" srcOrd="0" destOrd="0" parTransId="{B3503664-3228-4B9A-8CDE-C8582270B6D6}" sibTransId="{EA958B69-1D17-47F6-A461-AC2AF3F4FDBB}"/>
    <dgm:cxn modelId="{F188D0B2-FB5F-4D52-B23E-D8006058AFD4}" srcId="{035F998E-794B-4096-A3C0-3EA0EA03C05A}" destId="{5E154342-6D39-4ECA-A1AA-15D0CCE09C99}" srcOrd="2" destOrd="0" parTransId="{86344111-FD2B-499A-96C8-1C26060E0F5F}" sibTransId="{D5001949-B9D3-4DAD-9710-D7DFFBB9E66E}"/>
    <dgm:cxn modelId="{5DA2B1BB-61FF-4C85-A55E-7DFE484414F3}" type="presOf" srcId="{836C33C1-3684-4CE7-B810-DE9A11772859}" destId="{B2DF14B4-426C-42D9-A1D3-012E5FB782DD}" srcOrd="0" destOrd="0" presId="urn:microsoft.com/office/officeart/2016/7/layout/VerticalHollowActionList"/>
    <dgm:cxn modelId="{321E84D4-3033-4B51-96E6-2B7D8FDE3486}" type="presOf" srcId="{91A17B66-23E3-44FF-A1C6-1DE5E8D2B38D}" destId="{3F288C3D-CA00-4362-BE59-FF8CA5B4B892}" srcOrd="0" destOrd="0" presId="urn:microsoft.com/office/officeart/2016/7/layout/VerticalHollowActionList"/>
    <dgm:cxn modelId="{F46743DA-0776-4C4A-B158-02D23CDE5B85}" srcId="{035F998E-794B-4096-A3C0-3EA0EA03C05A}" destId="{95A57245-A43D-4954-B8E7-671228C80DAC}" srcOrd="1" destOrd="0" parTransId="{028C91CC-CC6B-4D7F-BF5C-B4B775D96012}" sibTransId="{EFFD41AC-C0C5-4896-97AD-43361A12E117}"/>
    <dgm:cxn modelId="{C89C95F4-C6CB-4ACD-818C-A0DF63A655CA}" srcId="{95A57245-A43D-4954-B8E7-671228C80DAC}" destId="{EE9D72AE-7C59-4168-ABC4-33990145C0F3}" srcOrd="0" destOrd="0" parTransId="{526F0678-9641-41B4-929E-5BC36A528083}" sibTransId="{043D0FB5-26B9-4839-8D8C-F9911C90C95E}"/>
    <dgm:cxn modelId="{F453D89D-E3A3-4F7F-8608-EADE078E3CA2}" type="presParOf" srcId="{CBF68132-F66F-4C2B-9C82-0B1EF5253D71}" destId="{629AEFA4-EFD4-4019-900D-02CB71505B0E}" srcOrd="0" destOrd="0" presId="urn:microsoft.com/office/officeart/2016/7/layout/VerticalHollowActionList"/>
    <dgm:cxn modelId="{62CF5561-519F-4612-BD3C-33CF3528004F}" type="presParOf" srcId="{629AEFA4-EFD4-4019-900D-02CB71505B0E}" destId="{B2DF14B4-426C-42D9-A1D3-012E5FB782DD}" srcOrd="0" destOrd="0" presId="urn:microsoft.com/office/officeart/2016/7/layout/VerticalHollowActionList"/>
    <dgm:cxn modelId="{B667D4B1-79EA-444A-9010-EB2B3EBCA9E9}" type="presParOf" srcId="{629AEFA4-EFD4-4019-900D-02CB71505B0E}" destId="{A4609F5E-B5DF-4B28-BC4B-A5F94CF532F3}" srcOrd="1" destOrd="0" presId="urn:microsoft.com/office/officeart/2016/7/layout/VerticalHollowActionList"/>
    <dgm:cxn modelId="{556053B7-DA0C-452F-8323-F600079E76F0}" type="presParOf" srcId="{CBF68132-F66F-4C2B-9C82-0B1EF5253D71}" destId="{222AAF32-9200-40A8-B32B-CA0F78E1DFED}" srcOrd="1" destOrd="0" presId="urn:microsoft.com/office/officeart/2016/7/layout/VerticalHollowActionList"/>
    <dgm:cxn modelId="{A1192F18-62C0-412B-BCB7-BF1AD40EB28C}" type="presParOf" srcId="{CBF68132-F66F-4C2B-9C82-0B1EF5253D71}" destId="{2CEB4A2A-B98D-4AFC-8A6F-D22CD8CE2F22}" srcOrd="2" destOrd="0" presId="urn:microsoft.com/office/officeart/2016/7/layout/VerticalHollowActionList"/>
    <dgm:cxn modelId="{1E013044-27B5-4357-A0D2-4A8B5E5992C9}" type="presParOf" srcId="{2CEB4A2A-B98D-4AFC-8A6F-D22CD8CE2F22}" destId="{0E9760DD-3050-428B-AD10-1F5838D7067A}" srcOrd="0" destOrd="0" presId="urn:microsoft.com/office/officeart/2016/7/layout/VerticalHollowActionList"/>
    <dgm:cxn modelId="{EFA35E7A-6853-4E03-A3A9-2DD236F1A5D5}" type="presParOf" srcId="{2CEB4A2A-B98D-4AFC-8A6F-D22CD8CE2F22}" destId="{7807E9F2-34A5-4929-BFE0-02841308B82A}" srcOrd="1" destOrd="0" presId="urn:microsoft.com/office/officeart/2016/7/layout/VerticalHollowActionList"/>
    <dgm:cxn modelId="{8FC2F3C0-1671-4DEE-A104-8BE85262F119}" type="presParOf" srcId="{CBF68132-F66F-4C2B-9C82-0B1EF5253D71}" destId="{F50463A8-E715-41E1-B7FE-1535962090D3}" srcOrd="3" destOrd="0" presId="urn:microsoft.com/office/officeart/2016/7/layout/VerticalHollowActionList"/>
    <dgm:cxn modelId="{20DE22CF-3E32-47F9-B84F-E32E1A99D7F8}" type="presParOf" srcId="{CBF68132-F66F-4C2B-9C82-0B1EF5253D71}" destId="{65D488F1-1591-416C-B9C1-DAAD9E29F4F8}" srcOrd="4" destOrd="0" presId="urn:microsoft.com/office/officeart/2016/7/layout/VerticalHollowActionList"/>
    <dgm:cxn modelId="{3F23F9D7-FBC3-4148-99C1-41B849238F53}" type="presParOf" srcId="{65D488F1-1591-416C-B9C1-DAAD9E29F4F8}" destId="{36678412-ECFA-4354-BEBA-17D88A6A9E2C}" srcOrd="0" destOrd="0" presId="urn:microsoft.com/office/officeart/2016/7/layout/VerticalHollowActionList"/>
    <dgm:cxn modelId="{7D16E99D-BC2C-41C7-B1F1-728EA2397F68}" type="presParOf" srcId="{65D488F1-1591-416C-B9C1-DAAD9E29F4F8}" destId="{3F288C3D-CA00-4362-BE59-FF8CA5B4B89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C40A3-5CD5-4AB6-BA02-9B6F3F30A8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E71387-0FF5-49C5-BF7A-45C869F2CA1B}">
      <dgm:prSet/>
      <dgm:spPr/>
      <dgm:t>
        <a:bodyPr/>
        <a:lstStyle/>
        <a:p>
          <a:pPr>
            <a:lnSpc>
              <a:spcPct val="100000"/>
            </a:lnSpc>
          </a:pPr>
          <a:r>
            <a:rPr lang="en-US" b="0" i="0" baseline="0"/>
            <a:t>Send icon: </a:t>
          </a:r>
          <a:endParaRPr lang="en-US"/>
        </a:p>
      </dgm:t>
    </dgm:pt>
    <dgm:pt modelId="{01C660C9-48A4-4E7B-8E1F-B53C92CF11ED}" type="parTrans" cxnId="{9531235C-8510-43D2-831D-DDD99B96F6F6}">
      <dgm:prSet/>
      <dgm:spPr/>
      <dgm:t>
        <a:bodyPr/>
        <a:lstStyle/>
        <a:p>
          <a:endParaRPr lang="en-US"/>
        </a:p>
      </dgm:t>
    </dgm:pt>
    <dgm:pt modelId="{E3371940-D995-440E-9060-EECDD79D36CE}" type="sibTrans" cxnId="{9531235C-8510-43D2-831D-DDD99B96F6F6}">
      <dgm:prSet/>
      <dgm:spPr/>
      <dgm:t>
        <a:bodyPr/>
        <a:lstStyle/>
        <a:p>
          <a:endParaRPr lang="en-US"/>
        </a:p>
      </dgm:t>
    </dgm:pt>
    <dgm:pt modelId="{EB7ACA00-18FC-4644-8248-5A6144AB657C}">
      <dgm:prSet/>
      <dgm:spPr/>
      <dgm:t>
        <a:bodyPr/>
        <a:lstStyle/>
        <a:p>
          <a:pPr>
            <a:lnSpc>
              <a:spcPct val="100000"/>
            </a:lnSpc>
          </a:pPr>
          <a:r>
            <a:rPr lang="en-US" b="0" i="0" baseline="0" dirty="0"/>
            <a:t>Address of person getting the email:</a:t>
          </a:r>
          <a:endParaRPr lang="en-US" dirty="0"/>
        </a:p>
      </dgm:t>
    </dgm:pt>
    <dgm:pt modelId="{E3BADFE2-2F1A-4F43-8C29-4D3FCC20A609}" type="parTrans" cxnId="{A6FB501F-D6DC-411F-BCB1-EEA809AACE62}">
      <dgm:prSet/>
      <dgm:spPr/>
      <dgm:t>
        <a:bodyPr/>
        <a:lstStyle/>
        <a:p>
          <a:endParaRPr lang="en-US"/>
        </a:p>
      </dgm:t>
    </dgm:pt>
    <dgm:pt modelId="{80C5303D-EDBC-4F79-B914-2FB0D066404C}" type="sibTrans" cxnId="{A6FB501F-D6DC-411F-BCB1-EEA809AACE62}">
      <dgm:prSet/>
      <dgm:spPr/>
      <dgm:t>
        <a:bodyPr/>
        <a:lstStyle/>
        <a:p>
          <a:endParaRPr lang="en-US"/>
        </a:p>
      </dgm:t>
    </dgm:pt>
    <dgm:pt modelId="{8564FC49-FE68-4C5B-B1DC-F749C047D702}">
      <dgm:prSet/>
      <dgm:spPr/>
      <dgm:t>
        <a:bodyPr/>
        <a:lstStyle/>
        <a:p>
          <a:pPr>
            <a:lnSpc>
              <a:spcPct val="100000"/>
            </a:lnSpc>
          </a:pPr>
          <a:r>
            <a:rPr lang="en-US" b="0" i="0" baseline="0"/>
            <a:t>Address of a person who gets a copy of the email:</a:t>
          </a:r>
          <a:endParaRPr lang="en-US"/>
        </a:p>
      </dgm:t>
    </dgm:pt>
    <dgm:pt modelId="{E0838BB5-CA19-4109-AC00-BC9F6B2A80DB}" type="parTrans" cxnId="{427D6934-0F78-4627-BFBE-59719933F62D}">
      <dgm:prSet/>
      <dgm:spPr/>
      <dgm:t>
        <a:bodyPr/>
        <a:lstStyle/>
        <a:p>
          <a:endParaRPr lang="en-US"/>
        </a:p>
      </dgm:t>
    </dgm:pt>
    <dgm:pt modelId="{B779EAA5-579A-4F16-B873-68EADD983658}" type="sibTrans" cxnId="{427D6934-0F78-4627-BFBE-59719933F62D}">
      <dgm:prSet/>
      <dgm:spPr/>
      <dgm:t>
        <a:bodyPr/>
        <a:lstStyle/>
        <a:p>
          <a:endParaRPr lang="en-US"/>
        </a:p>
      </dgm:t>
    </dgm:pt>
    <dgm:pt modelId="{7DE45D84-4ED9-486C-95F7-DF2C374C2CD4}">
      <dgm:prSet/>
      <dgm:spPr/>
      <dgm:t>
        <a:bodyPr/>
        <a:lstStyle/>
        <a:p>
          <a:pPr>
            <a:lnSpc>
              <a:spcPct val="100000"/>
            </a:lnSpc>
          </a:pPr>
          <a:r>
            <a:rPr lang="en-US" b="0" i="0" baseline="0"/>
            <a:t>Subject Line: Add a subject</a:t>
          </a:r>
          <a:endParaRPr lang="en-US"/>
        </a:p>
      </dgm:t>
    </dgm:pt>
    <dgm:pt modelId="{83292FE8-0698-4747-880B-4A180FF38839}" type="parTrans" cxnId="{CE4CB052-797E-40DE-BE01-B95A7AE979B7}">
      <dgm:prSet/>
      <dgm:spPr/>
      <dgm:t>
        <a:bodyPr/>
        <a:lstStyle/>
        <a:p>
          <a:endParaRPr lang="en-US"/>
        </a:p>
      </dgm:t>
    </dgm:pt>
    <dgm:pt modelId="{BA616E3C-44E6-4FE0-BFD5-CDCF81BDEE2B}" type="sibTrans" cxnId="{CE4CB052-797E-40DE-BE01-B95A7AE979B7}">
      <dgm:prSet/>
      <dgm:spPr/>
      <dgm:t>
        <a:bodyPr/>
        <a:lstStyle/>
        <a:p>
          <a:endParaRPr lang="en-US"/>
        </a:p>
      </dgm:t>
    </dgm:pt>
    <dgm:pt modelId="{E7641AE2-2206-4A62-AF49-CAE3C3B552BC}">
      <dgm:prSet/>
      <dgm:spPr/>
      <dgm:t>
        <a:bodyPr/>
        <a:lstStyle/>
        <a:p>
          <a:pPr>
            <a:lnSpc>
              <a:spcPct val="100000"/>
            </a:lnSpc>
          </a:pPr>
          <a:r>
            <a:rPr lang="en-US" b="0" i="0" baseline="0"/>
            <a:t>Attachment:</a:t>
          </a:r>
          <a:endParaRPr lang="en-US"/>
        </a:p>
      </dgm:t>
    </dgm:pt>
    <dgm:pt modelId="{87C44D2B-B0D1-486D-9939-736A59358228}" type="parTrans" cxnId="{58C01A0B-EB9B-4C6E-9D8E-3AA980D420B1}">
      <dgm:prSet/>
      <dgm:spPr/>
      <dgm:t>
        <a:bodyPr/>
        <a:lstStyle/>
        <a:p>
          <a:endParaRPr lang="en-US"/>
        </a:p>
      </dgm:t>
    </dgm:pt>
    <dgm:pt modelId="{7BE6957D-D19B-45F3-839B-43526DC5A4A4}" type="sibTrans" cxnId="{58C01A0B-EB9B-4C6E-9D8E-3AA980D420B1}">
      <dgm:prSet/>
      <dgm:spPr/>
      <dgm:t>
        <a:bodyPr/>
        <a:lstStyle/>
        <a:p>
          <a:endParaRPr lang="en-US"/>
        </a:p>
      </dgm:t>
    </dgm:pt>
    <dgm:pt modelId="{8E41957C-59F0-4A98-8089-2FB412751996}">
      <dgm:prSet/>
      <dgm:spPr/>
      <dgm:t>
        <a:bodyPr/>
        <a:lstStyle/>
        <a:p>
          <a:pPr>
            <a:lnSpc>
              <a:spcPct val="100000"/>
            </a:lnSpc>
          </a:pPr>
          <a:r>
            <a:rPr lang="en-US" b="0" i="0" baseline="0"/>
            <a:t>Compose Message:	   </a:t>
          </a:r>
          <a:endParaRPr lang="en-US"/>
        </a:p>
      </dgm:t>
    </dgm:pt>
    <dgm:pt modelId="{A4A04977-2E12-4A52-9A37-72359DF5D30A}" type="parTrans" cxnId="{5C77D878-C703-4ECB-A327-CABE0AB93696}">
      <dgm:prSet/>
      <dgm:spPr/>
      <dgm:t>
        <a:bodyPr/>
        <a:lstStyle/>
        <a:p>
          <a:endParaRPr lang="en-US"/>
        </a:p>
      </dgm:t>
    </dgm:pt>
    <dgm:pt modelId="{23F59D4A-5F72-4C95-801B-E406FD69F9EF}" type="sibTrans" cxnId="{5C77D878-C703-4ECB-A327-CABE0AB93696}">
      <dgm:prSet/>
      <dgm:spPr/>
      <dgm:t>
        <a:bodyPr/>
        <a:lstStyle/>
        <a:p>
          <a:endParaRPr lang="en-US"/>
        </a:p>
      </dgm:t>
    </dgm:pt>
    <dgm:pt modelId="{1108E0CF-B7C1-4946-B8DC-22B4E9B29090}" type="pres">
      <dgm:prSet presAssocID="{B5EC40A3-5CD5-4AB6-BA02-9B6F3F30A8BC}" presName="root" presStyleCnt="0">
        <dgm:presLayoutVars>
          <dgm:dir/>
          <dgm:resizeHandles val="exact"/>
        </dgm:presLayoutVars>
      </dgm:prSet>
      <dgm:spPr/>
    </dgm:pt>
    <dgm:pt modelId="{D117FA04-61AD-4C74-BC09-D722C0A1CA11}" type="pres">
      <dgm:prSet presAssocID="{59E71387-0FF5-49C5-BF7A-45C869F2CA1B}" presName="compNode" presStyleCnt="0"/>
      <dgm:spPr/>
    </dgm:pt>
    <dgm:pt modelId="{BFEB82D1-001E-49B9-8D96-356537A3E715}" type="pres">
      <dgm:prSet presAssocID="{59E71387-0FF5-49C5-BF7A-45C869F2CA1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nd"/>
        </a:ext>
      </dgm:extLst>
    </dgm:pt>
    <dgm:pt modelId="{7138B3FF-1010-45BB-9330-935D469FA178}" type="pres">
      <dgm:prSet presAssocID="{59E71387-0FF5-49C5-BF7A-45C869F2CA1B}" presName="spaceRect" presStyleCnt="0"/>
      <dgm:spPr/>
    </dgm:pt>
    <dgm:pt modelId="{7F4D2A93-2922-4F87-B968-7581AFCCA847}" type="pres">
      <dgm:prSet presAssocID="{59E71387-0FF5-49C5-BF7A-45C869F2CA1B}" presName="textRect" presStyleLbl="revTx" presStyleIdx="0" presStyleCnt="6">
        <dgm:presLayoutVars>
          <dgm:chMax val="1"/>
          <dgm:chPref val="1"/>
        </dgm:presLayoutVars>
      </dgm:prSet>
      <dgm:spPr/>
    </dgm:pt>
    <dgm:pt modelId="{43BC39FB-5BD4-4AC4-9B25-122CFF2C0E76}" type="pres">
      <dgm:prSet presAssocID="{E3371940-D995-440E-9060-EECDD79D36CE}" presName="sibTrans" presStyleCnt="0"/>
      <dgm:spPr/>
    </dgm:pt>
    <dgm:pt modelId="{3B055DBC-C64D-4E28-95D5-FDB6C6D6330B}" type="pres">
      <dgm:prSet presAssocID="{EB7ACA00-18FC-4644-8248-5A6144AB657C}" presName="compNode" presStyleCnt="0"/>
      <dgm:spPr/>
    </dgm:pt>
    <dgm:pt modelId="{B9753E13-8C9D-42F1-9F06-7D5FAF5102E3}" type="pres">
      <dgm:prSet presAssocID="{EB7ACA00-18FC-4644-8248-5A6144AB657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2674980D-2F54-4F9B-A036-48C1F56C97A2}" type="pres">
      <dgm:prSet presAssocID="{EB7ACA00-18FC-4644-8248-5A6144AB657C}" presName="spaceRect" presStyleCnt="0"/>
      <dgm:spPr/>
    </dgm:pt>
    <dgm:pt modelId="{0AE9B37C-FF9F-478E-8FB9-EFAAD71F9E16}" type="pres">
      <dgm:prSet presAssocID="{EB7ACA00-18FC-4644-8248-5A6144AB657C}" presName="textRect" presStyleLbl="revTx" presStyleIdx="1" presStyleCnt="6">
        <dgm:presLayoutVars>
          <dgm:chMax val="1"/>
          <dgm:chPref val="1"/>
        </dgm:presLayoutVars>
      </dgm:prSet>
      <dgm:spPr/>
    </dgm:pt>
    <dgm:pt modelId="{4F699D4F-9D64-4175-81B2-3CDAAB128C79}" type="pres">
      <dgm:prSet presAssocID="{80C5303D-EDBC-4F79-B914-2FB0D066404C}" presName="sibTrans" presStyleCnt="0"/>
      <dgm:spPr/>
    </dgm:pt>
    <dgm:pt modelId="{AE69142B-3262-405E-BE10-F068064D1F6B}" type="pres">
      <dgm:prSet presAssocID="{8564FC49-FE68-4C5B-B1DC-F749C047D702}" presName="compNode" presStyleCnt="0"/>
      <dgm:spPr/>
    </dgm:pt>
    <dgm:pt modelId="{858ADA2E-D1D6-4E1E-8C8B-AA9F2F690400}" type="pres">
      <dgm:prSet presAssocID="{8564FC49-FE68-4C5B-B1DC-F749C047D70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965E3DF2-C07F-44E4-8C33-E44C32820050}" type="pres">
      <dgm:prSet presAssocID="{8564FC49-FE68-4C5B-B1DC-F749C047D702}" presName="spaceRect" presStyleCnt="0"/>
      <dgm:spPr/>
    </dgm:pt>
    <dgm:pt modelId="{CAED1D1A-9DE0-46B1-AABC-A4F5665F17E5}" type="pres">
      <dgm:prSet presAssocID="{8564FC49-FE68-4C5B-B1DC-F749C047D702}" presName="textRect" presStyleLbl="revTx" presStyleIdx="2" presStyleCnt="6">
        <dgm:presLayoutVars>
          <dgm:chMax val="1"/>
          <dgm:chPref val="1"/>
        </dgm:presLayoutVars>
      </dgm:prSet>
      <dgm:spPr/>
    </dgm:pt>
    <dgm:pt modelId="{7ACBDB26-A52F-43CE-8DDD-E6D6A0D3F252}" type="pres">
      <dgm:prSet presAssocID="{B779EAA5-579A-4F16-B873-68EADD983658}" presName="sibTrans" presStyleCnt="0"/>
      <dgm:spPr/>
    </dgm:pt>
    <dgm:pt modelId="{6E551D7C-C91B-459C-A01B-9581F8557D00}" type="pres">
      <dgm:prSet presAssocID="{7DE45D84-4ED9-486C-95F7-DF2C374C2CD4}" presName="compNode" presStyleCnt="0"/>
      <dgm:spPr/>
    </dgm:pt>
    <dgm:pt modelId="{839862BB-085D-485A-9468-B1D582D4E42B}" type="pres">
      <dgm:prSet presAssocID="{7DE45D84-4ED9-486C-95F7-DF2C374C2C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ck"/>
        </a:ext>
      </dgm:extLst>
    </dgm:pt>
    <dgm:pt modelId="{7873457B-68F6-457C-968F-7F3294421DDD}" type="pres">
      <dgm:prSet presAssocID="{7DE45D84-4ED9-486C-95F7-DF2C374C2CD4}" presName="spaceRect" presStyleCnt="0"/>
      <dgm:spPr/>
    </dgm:pt>
    <dgm:pt modelId="{63B801FB-FD0A-42ED-942A-933E41D13740}" type="pres">
      <dgm:prSet presAssocID="{7DE45D84-4ED9-486C-95F7-DF2C374C2CD4}" presName="textRect" presStyleLbl="revTx" presStyleIdx="3" presStyleCnt="6">
        <dgm:presLayoutVars>
          <dgm:chMax val="1"/>
          <dgm:chPref val="1"/>
        </dgm:presLayoutVars>
      </dgm:prSet>
      <dgm:spPr/>
    </dgm:pt>
    <dgm:pt modelId="{D70E9518-9DC2-45E9-B420-648A0F16EBD4}" type="pres">
      <dgm:prSet presAssocID="{BA616E3C-44E6-4FE0-BFD5-CDCF81BDEE2B}" presName="sibTrans" presStyleCnt="0"/>
      <dgm:spPr/>
    </dgm:pt>
    <dgm:pt modelId="{9619DF7C-0D38-4B0B-8938-1BCE98B880AE}" type="pres">
      <dgm:prSet presAssocID="{E7641AE2-2206-4A62-AF49-CAE3C3B552BC}" presName="compNode" presStyleCnt="0"/>
      <dgm:spPr/>
    </dgm:pt>
    <dgm:pt modelId="{A07A4377-7D43-4287-99F0-2D44DF0CFA5D}" type="pres">
      <dgm:prSet presAssocID="{E7641AE2-2206-4A62-AF49-CAE3C3B552B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aperclip"/>
        </a:ext>
      </dgm:extLst>
    </dgm:pt>
    <dgm:pt modelId="{87032BD1-2C08-41F4-96DE-BA00F4B64149}" type="pres">
      <dgm:prSet presAssocID="{E7641AE2-2206-4A62-AF49-CAE3C3B552BC}" presName="spaceRect" presStyleCnt="0"/>
      <dgm:spPr/>
    </dgm:pt>
    <dgm:pt modelId="{EA3BADCD-9931-42BD-B70C-88D45DD1E8DA}" type="pres">
      <dgm:prSet presAssocID="{E7641AE2-2206-4A62-AF49-CAE3C3B552BC}" presName="textRect" presStyleLbl="revTx" presStyleIdx="4" presStyleCnt="6">
        <dgm:presLayoutVars>
          <dgm:chMax val="1"/>
          <dgm:chPref val="1"/>
        </dgm:presLayoutVars>
      </dgm:prSet>
      <dgm:spPr/>
    </dgm:pt>
    <dgm:pt modelId="{18129A2A-D5BC-4102-896A-BC20E273FB6A}" type="pres">
      <dgm:prSet presAssocID="{7BE6957D-D19B-45F3-839B-43526DC5A4A4}" presName="sibTrans" presStyleCnt="0"/>
      <dgm:spPr/>
    </dgm:pt>
    <dgm:pt modelId="{B2C65C1A-B071-4030-87FD-F62104F36BBA}" type="pres">
      <dgm:prSet presAssocID="{8E41957C-59F0-4A98-8089-2FB412751996}" presName="compNode" presStyleCnt="0"/>
      <dgm:spPr/>
    </dgm:pt>
    <dgm:pt modelId="{CDC03143-65D2-442B-950B-70E2B9D9AC7D}" type="pres">
      <dgm:prSet presAssocID="{8E41957C-59F0-4A98-8089-2FB41275199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ubtitles"/>
        </a:ext>
      </dgm:extLst>
    </dgm:pt>
    <dgm:pt modelId="{ADF21A5C-2323-480D-B17E-9C3FC9F0DB53}" type="pres">
      <dgm:prSet presAssocID="{8E41957C-59F0-4A98-8089-2FB412751996}" presName="spaceRect" presStyleCnt="0"/>
      <dgm:spPr/>
    </dgm:pt>
    <dgm:pt modelId="{7E84C27E-93AB-4B07-BC31-4A46005F3FB9}" type="pres">
      <dgm:prSet presAssocID="{8E41957C-59F0-4A98-8089-2FB412751996}" presName="textRect" presStyleLbl="revTx" presStyleIdx="5" presStyleCnt="6">
        <dgm:presLayoutVars>
          <dgm:chMax val="1"/>
          <dgm:chPref val="1"/>
        </dgm:presLayoutVars>
      </dgm:prSet>
      <dgm:spPr/>
    </dgm:pt>
  </dgm:ptLst>
  <dgm:cxnLst>
    <dgm:cxn modelId="{58C01A0B-EB9B-4C6E-9D8E-3AA980D420B1}" srcId="{B5EC40A3-5CD5-4AB6-BA02-9B6F3F30A8BC}" destId="{E7641AE2-2206-4A62-AF49-CAE3C3B552BC}" srcOrd="4" destOrd="0" parTransId="{87C44D2B-B0D1-486D-9939-736A59358228}" sibTransId="{7BE6957D-D19B-45F3-839B-43526DC5A4A4}"/>
    <dgm:cxn modelId="{973A2917-5738-48B9-AEF6-4E12FB30B805}" type="presOf" srcId="{7DE45D84-4ED9-486C-95F7-DF2C374C2CD4}" destId="{63B801FB-FD0A-42ED-942A-933E41D13740}" srcOrd="0" destOrd="0" presId="urn:microsoft.com/office/officeart/2018/2/layout/IconLabelList"/>
    <dgm:cxn modelId="{A6FB501F-D6DC-411F-BCB1-EEA809AACE62}" srcId="{B5EC40A3-5CD5-4AB6-BA02-9B6F3F30A8BC}" destId="{EB7ACA00-18FC-4644-8248-5A6144AB657C}" srcOrd="1" destOrd="0" parTransId="{E3BADFE2-2F1A-4F43-8C29-4D3FCC20A609}" sibTransId="{80C5303D-EDBC-4F79-B914-2FB0D066404C}"/>
    <dgm:cxn modelId="{6EF5E828-708E-4DBA-842A-2B86AAB1A9A5}" type="presOf" srcId="{EB7ACA00-18FC-4644-8248-5A6144AB657C}" destId="{0AE9B37C-FF9F-478E-8FB9-EFAAD71F9E16}" srcOrd="0" destOrd="0" presId="urn:microsoft.com/office/officeart/2018/2/layout/IconLabelList"/>
    <dgm:cxn modelId="{EDE4E928-ABBA-4209-915B-96537FDB378E}" type="presOf" srcId="{E7641AE2-2206-4A62-AF49-CAE3C3B552BC}" destId="{EA3BADCD-9931-42BD-B70C-88D45DD1E8DA}" srcOrd="0" destOrd="0" presId="urn:microsoft.com/office/officeart/2018/2/layout/IconLabelList"/>
    <dgm:cxn modelId="{427D6934-0F78-4627-BFBE-59719933F62D}" srcId="{B5EC40A3-5CD5-4AB6-BA02-9B6F3F30A8BC}" destId="{8564FC49-FE68-4C5B-B1DC-F749C047D702}" srcOrd="2" destOrd="0" parTransId="{E0838BB5-CA19-4109-AC00-BC9F6B2A80DB}" sibTransId="{B779EAA5-579A-4F16-B873-68EADD983658}"/>
    <dgm:cxn modelId="{9531235C-8510-43D2-831D-DDD99B96F6F6}" srcId="{B5EC40A3-5CD5-4AB6-BA02-9B6F3F30A8BC}" destId="{59E71387-0FF5-49C5-BF7A-45C869F2CA1B}" srcOrd="0" destOrd="0" parTransId="{01C660C9-48A4-4E7B-8E1F-B53C92CF11ED}" sibTransId="{E3371940-D995-440E-9060-EECDD79D36CE}"/>
    <dgm:cxn modelId="{228F7F62-D9F5-4463-9200-8F6175CF54C0}" type="presOf" srcId="{8564FC49-FE68-4C5B-B1DC-F749C047D702}" destId="{CAED1D1A-9DE0-46B1-AABC-A4F5665F17E5}" srcOrd="0" destOrd="0" presId="urn:microsoft.com/office/officeart/2018/2/layout/IconLabelList"/>
    <dgm:cxn modelId="{CE4CB052-797E-40DE-BE01-B95A7AE979B7}" srcId="{B5EC40A3-5CD5-4AB6-BA02-9B6F3F30A8BC}" destId="{7DE45D84-4ED9-486C-95F7-DF2C374C2CD4}" srcOrd="3" destOrd="0" parTransId="{83292FE8-0698-4747-880B-4A180FF38839}" sibTransId="{BA616E3C-44E6-4FE0-BFD5-CDCF81BDEE2B}"/>
    <dgm:cxn modelId="{61A90776-F838-4CB8-B357-7DB2C752CE4C}" type="presOf" srcId="{59E71387-0FF5-49C5-BF7A-45C869F2CA1B}" destId="{7F4D2A93-2922-4F87-B968-7581AFCCA847}" srcOrd="0" destOrd="0" presId="urn:microsoft.com/office/officeart/2018/2/layout/IconLabelList"/>
    <dgm:cxn modelId="{5C77D878-C703-4ECB-A327-CABE0AB93696}" srcId="{B5EC40A3-5CD5-4AB6-BA02-9B6F3F30A8BC}" destId="{8E41957C-59F0-4A98-8089-2FB412751996}" srcOrd="5" destOrd="0" parTransId="{A4A04977-2E12-4A52-9A37-72359DF5D30A}" sibTransId="{23F59D4A-5F72-4C95-801B-E406FD69F9EF}"/>
    <dgm:cxn modelId="{0A348382-D7EA-4FFD-9E41-A2741D4C5E97}" type="presOf" srcId="{8E41957C-59F0-4A98-8089-2FB412751996}" destId="{7E84C27E-93AB-4B07-BC31-4A46005F3FB9}" srcOrd="0" destOrd="0" presId="urn:microsoft.com/office/officeart/2018/2/layout/IconLabelList"/>
    <dgm:cxn modelId="{BA192D89-99F1-4D64-9707-3D442A89D224}" type="presOf" srcId="{B5EC40A3-5CD5-4AB6-BA02-9B6F3F30A8BC}" destId="{1108E0CF-B7C1-4946-B8DC-22B4E9B29090}" srcOrd="0" destOrd="0" presId="urn:microsoft.com/office/officeart/2018/2/layout/IconLabelList"/>
    <dgm:cxn modelId="{D64F2E3C-DF59-48EF-A7BD-DE80982A9F37}" type="presParOf" srcId="{1108E0CF-B7C1-4946-B8DC-22B4E9B29090}" destId="{D117FA04-61AD-4C74-BC09-D722C0A1CA11}" srcOrd="0" destOrd="0" presId="urn:microsoft.com/office/officeart/2018/2/layout/IconLabelList"/>
    <dgm:cxn modelId="{A9B4E9F0-B04C-4AD7-8071-69BE8D1508D8}" type="presParOf" srcId="{D117FA04-61AD-4C74-BC09-D722C0A1CA11}" destId="{BFEB82D1-001E-49B9-8D96-356537A3E715}" srcOrd="0" destOrd="0" presId="urn:microsoft.com/office/officeart/2018/2/layout/IconLabelList"/>
    <dgm:cxn modelId="{89C529FE-26DA-4E9E-8069-2869719D2350}" type="presParOf" srcId="{D117FA04-61AD-4C74-BC09-D722C0A1CA11}" destId="{7138B3FF-1010-45BB-9330-935D469FA178}" srcOrd="1" destOrd="0" presId="urn:microsoft.com/office/officeart/2018/2/layout/IconLabelList"/>
    <dgm:cxn modelId="{C594478E-A734-4699-890F-262A2DAB25AF}" type="presParOf" srcId="{D117FA04-61AD-4C74-BC09-D722C0A1CA11}" destId="{7F4D2A93-2922-4F87-B968-7581AFCCA847}" srcOrd="2" destOrd="0" presId="urn:microsoft.com/office/officeart/2018/2/layout/IconLabelList"/>
    <dgm:cxn modelId="{BA6AD725-5B88-42BE-8CF7-11E57FB98D47}" type="presParOf" srcId="{1108E0CF-B7C1-4946-B8DC-22B4E9B29090}" destId="{43BC39FB-5BD4-4AC4-9B25-122CFF2C0E76}" srcOrd="1" destOrd="0" presId="urn:microsoft.com/office/officeart/2018/2/layout/IconLabelList"/>
    <dgm:cxn modelId="{40267D5C-7DB6-43D6-B772-B1C1672F63D1}" type="presParOf" srcId="{1108E0CF-B7C1-4946-B8DC-22B4E9B29090}" destId="{3B055DBC-C64D-4E28-95D5-FDB6C6D6330B}" srcOrd="2" destOrd="0" presId="urn:microsoft.com/office/officeart/2018/2/layout/IconLabelList"/>
    <dgm:cxn modelId="{EB212DC5-B313-415B-ABF6-4122F44EE28F}" type="presParOf" srcId="{3B055DBC-C64D-4E28-95D5-FDB6C6D6330B}" destId="{B9753E13-8C9D-42F1-9F06-7D5FAF5102E3}" srcOrd="0" destOrd="0" presId="urn:microsoft.com/office/officeart/2018/2/layout/IconLabelList"/>
    <dgm:cxn modelId="{0AE3BCD2-95AA-4DF2-AA55-F16E92BACC38}" type="presParOf" srcId="{3B055DBC-C64D-4E28-95D5-FDB6C6D6330B}" destId="{2674980D-2F54-4F9B-A036-48C1F56C97A2}" srcOrd="1" destOrd="0" presId="urn:microsoft.com/office/officeart/2018/2/layout/IconLabelList"/>
    <dgm:cxn modelId="{56CE1201-74F3-47A4-A81F-D4FF913E4A1A}" type="presParOf" srcId="{3B055DBC-C64D-4E28-95D5-FDB6C6D6330B}" destId="{0AE9B37C-FF9F-478E-8FB9-EFAAD71F9E16}" srcOrd="2" destOrd="0" presId="urn:microsoft.com/office/officeart/2018/2/layout/IconLabelList"/>
    <dgm:cxn modelId="{003449CA-94B8-4FC2-9B8A-544136B1E343}" type="presParOf" srcId="{1108E0CF-B7C1-4946-B8DC-22B4E9B29090}" destId="{4F699D4F-9D64-4175-81B2-3CDAAB128C79}" srcOrd="3" destOrd="0" presId="urn:microsoft.com/office/officeart/2018/2/layout/IconLabelList"/>
    <dgm:cxn modelId="{ABACD6AD-4C99-47C7-ABB2-6692E6212099}" type="presParOf" srcId="{1108E0CF-B7C1-4946-B8DC-22B4E9B29090}" destId="{AE69142B-3262-405E-BE10-F068064D1F6B}" srcOrd="4" destOrd="0" presId="urn:microsoft.com/office/officeart/2018/2/layout/IconLabelList"/>
    <dgm:cxn modelId="{BF3E22BE-2901-4BBC-BE37-10A386086C64}" type="presParOf" srcId="{AE69142B-3262-405E-BE10-F068064D1F6B}" destId="{858ADA2E-D1D6-4E1E-8C8B-AA9F2F690400}" srcOrd="0" destOrd="0" presId="urn:microsoft.com/office/officeart/2018/2/layout/IconLabelList"/>
    <dgm:cxn modelId="{967CC119-C438-4DF9-936B-680B27A36FF6}" type="presParOf" srcId="{AE69142B-3262-405E-BE10-F068064D1F6B}" destId="{965E3DF2-C07F-44E4-8C33-E44C32820050}" srcOrd="1" destOrd="0" presId="urn:microsoft.com/office/officeart/2018/2/layout/IconLabelList"/>
    <dgm:cxn modelId="{1C0D3E47-B3FE-4648-ADA6-5B72035FBA2F}" type="presParOf" srcId="{AE69142B-3262-405E-BE10-F068064D1F6B}" destId="{CAED1D1A-9DE0-46B1-AABC-A4F5665F17E5}" srcOrd="2" destOrd="0" presId="urn:microsoft.com/office/officeart/2018/2/layout/IconLabelList"/>
    <dgm:cxn modelId="{CDD17034-E288-4F6D-9077-354C066FF11B}" type="presParOf" srcId="{1108E0CF-B7C1-4946-B8DC-22B4E9B29090}" destId="{7ACBDB26-A52F-43CE-8DDD-E6D6A0D3F252}" srcOrd="5" destOrd="0" presId="urn:microsoft.com/office/officeart/2018/2/layout/IconLabelList"/>
    <dgm:cxn modelId="{A658A7B3-C091-4AC6-BF99-D2BF96B5E4B0}" type="presParOf" srcId="{1108E0CF-B7C1-4946-B8DC-22B4E9B29090}" destId="{6E551D7C-C91B-459C-A01B-9581F8557D00}" srcOrd="6" destOrd="0" presId="urn:microsoft.com/office/officeart/2018/2/layout/IconLabelList"/>
    <dgm:cxn modelId="{23E23D30-13EE-4043-95A0-AB83AA3072D1}" type="presParOf" srcId="{6E551D7C-C91B-459C-A01B-9581F8557D00}" destId="{839862BB-085D-485A-9468-B1D582D4E42B}" srcOrd="0" destOrd="0" presId="urn:microsoft.com/office/officeart/2018/2/layout/IconLabelList"/>
    <dgm:cxn modelId="{B3DD77B1-DED8-407E-A060-1AEA68A54BB6}" type="presParOf" srcId="{6E551D7C-C91B-459C-A01B-9581F8557D00}" destId="{7873457B-68F6-457C-968F-7F3294421DDD}" srcOrd="1" destOrd="0" presId="urn:microsoft.com/office/officeart/2018/2/layout/IconLabelList"/>
    <dgm:cxn modelId="{97F0F81A-6217-485B-A66C-025579613CD0}" type="presParOf" srcId="{6E551D7C-C91B-459C-A01B-9581F8557D00}" destId="{63B801FB-FD0A-42ED-942A-933E41D13740}" srcOrd="2" destOrd="0" presId="urn:microsoft.com/office/officeart/2018/2/layout/IconLabelList"/>
    <dgm:cxn modelId="{25A7F859-786B-4422-9336-B22CDCBEE252}" type="presParOf" srcId="{1108E0CF-B7C1-4946-B8DC-22B4E9B29090}" destId="{D70E9518-9DC2-45E9-B420-648A0F16EBD4}" srcOrd="7" destOrd="0" presId="urn:microsoft.com/office/officeart/2018/2/layout/IconLabelList"/>
    <dgm:cxn modelId="{D8C030CF-784B-429F-A677-08C14E877093}" type="presParOf" srcId="{1108E0CF-B7C1-4946-B8DC-22B4E9B29090}" destId="{9619DF7C-0D38-4B0B-8938-1BCE98B880AE}" srcOrd="8" destOrd="0" presId="urn:microsoft.com/office/officeart/2018/2/layout/IconLabelList"/>
    <dgm:cxn modelId="{1001CCD5-38C1-4FA2-AA56-C0F358037167}" type="presParOf" srcId="{9619DF7C-0D38-4B0B-8938-1BCE98B880AE}" destId="{A07A4377-7D43-4287-99F0-2D44DF0CFA5D}" srcOrd="0" destOrd="0" presId="urn:microsoft.com/office/officeart/2018/2/layout/IconLabelList"/>
    <dgm:cxn modelId="{55A785BF-7E3C-4B20-A99A-0721315DAC65}" type="presParOf" srcId="{9619DF7C-0D38-4B0B-8938-1BCE98B880AE}" destId="{87032BD1-2C08-41F4-96DE-BA00F4B64149}" srcOrd="1" destOrd="0" presId="urn:microsoft.com/office/officeart/2018/2/layout/IconLabelList"/>
    <dgm:cxn modelId="{E3142300-4085-487A-9538-F6D0A0BF3418}" type="presParOf" srcId="{9619DF7C-0D38-4B0B-8938-1BCE98B880AE}" destId="{EA3BADCD-9931-42BD-B70C-88D45DD1E8DA}" srcOrd="2" destOrd="0" presId="urn:microsoft.com/office/officeart/2018/2/layout/IconLabelList"/>
    <dgm:cxn modelId="{F636AA01-47AA-459B-9696-7A5951DAD4DF}" type="presParOf" srcId="{1108E0CF-B7C1-4946-B8DC-22B4E9B29090}" destId="{18129A2A-D5BC-4102-896A-BC20E273FB6A}" srcOrd="9" destOrd="0" presId="urn:microsoft.com/office/officeart/2018/2/layout/IconLabelList"/>
    <dgm:cxn modelId="{0DDAC198-FFC4-4781-8B7C-3BBF6E1CE818}" type="presParOf" srcId="{1108E0CF-B7C1-4946-B8DC-22B4E9B29090}" destId="{B2C65C1A-B071-4030-87FD-F62104F36BBA}" srcOrd="10" destOrd="0" presId="urn:microsoft.com/office/officeart/2018/2/layout/IconLabelList"/>
    <dgm:cxn modelId="{11B8E4F5-46B5-4720-B0C0-FA16547ADE3F}" type="presParOf" srcId="{B2C65C1A-B071-4030-87FD-F62104F36BBA}" destId="{CDC03143-65D2-442B-950B-70E2B9D9AC7D}" srcOrd="0" destOrd="0" presId="urn:microsoft.com/office/officeart/2018/2/layout/IconLabelList"/>
    <dgm:cxn modelId="{00F73856-0547-4A96-A476-0FE643199906}" type="presParOf" srcId="{B2C65C1A-B071-4030-87FD-F62104F36BBA}" destId="{ADF21A5C-2323-480D-B17E-9C3FC9F0DB53}" srcOrd="1" destOrd="0" presId="urn:microsoft.com/office/officeart/2018/2/layout/IconLabelList"/>
    <dgm:cxn modelId="{C44FC7AF-4627-4814-90F1-0424DDDA9E36}" type="presParOf" srcId="{B2C65C1A-B071-4030-87FD-F62104F36BBA}" destId="{7E84C27E-93AB-4B07-BC31-4A46005F3FB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6C9C4C-B65D-49CD-A8AB-0B525510B498}"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FF1A6D79-C719-4EC5-B033-E3A7054FF911}">
      <dgm:prSet/>
      <dgm:spPr/>
      <dgm:t>
        <a:bodyPr/>
        <a:lstStyle/>
        <a:p>
          <a:r>
            <a:rPr lang="en-CA" dirty="0"/>
            <a:t>What kinds of email programs are out there?</a:t>
          </a:r>
          <a:endParaRPr lang="en-US" dirty="0"/>
        </a:p>
      </dgm:t>
    </dgm:pt>
    <dgm:pt modelId="{83F203F0-FE4F-4D57-ACB7-D158C3E21A72}" type="parTrans" cxnId="{E520623E-C75A-410A-A44D-3DA445090CC8}">
      <dgm:prSet/>
      <dgm:spPr/>
      <dgm:t>
        <a:bodyPr/>
        <a:lstStyle/>
        <a:p>
          <a:endParaRPr lang="en-US"/>
        </a:p>
      </dgm:t>
    </dgm:pt>
    <dgm:pt modelId="{DB324148-7C76-4AC9-B35B-B52774601AFC}" type="sibTrans" cxnId="{E520623E-C75A-410A-A44D-3DA445090CC8}">
      <dgm:prSet/>
      <dgm:spPr/>
      <dgm:t>
        <a:bodyPr/>
        <a:lstStyle/>
        <a:p>
          <a:endParaRPr lang="en-US"/>
        </a:p>
      </dgm:t>
    </dgm:pt>
    <dgm:pt modelId="{6522153E-C219-4C5C-A741-AC6C667351AA}">
      <dgm:prSet/>
      <dgm:spPr/>
      <dgm:t>
        <a:bodyPr/>
        <a:lstStyle/>
        <a:p>
          <a:r>
            <a:rPr lang="en-US" b="0" i="0" baseline="0"/>
            <a:t>Gmail</a:t>
          </a:r>
          <a:endParaRPr lang="en-US"/>
        </a:p>
      </dgm:t>
    </dgm:pt>
    <dgm:pt modelId="{3BFEAC2B-CB91-4B07-BFD1-E785D854D674}" type="parTrans" cxnId="{C2E0F0EE-3995-4230-B26F-F80B7D93192A}">
      <dgm:prSet/>
      <dgm:spPr/>
      <dgm:t>
        <a:bodyPr/>
        <a:lstStyle/>
        <a:p>
          <a:endParaRPr lang="en-US"/>
        </a:p>
      </dgm:t>
    </dgm:pt>
    <dgm:pt modelId="{F89B9F89-0862-44D4-B636-D9BB06B9A1F7}" type="sibTrans" cxnId="{C2E0F0EE-3995-4230-B26F-F80B7D93192A}">
      <dgm:prSet/>
      <dgm:spPr/>
      <dgm:t>
        <a:bodyPr/>
        <a:lstStyle/>
        <a:p>
          <a:endParaRPr lang="en-US"/>
        </a:p>
      </dgm:t>
    </dgm:pt>
    <dgm:pt modelId="{315CB830-F661-426A-946C-19B948F4600A}">
      <dgm:prSet/>
      <dgm:spPr/>
      <dgm:t>
        <a:bodyPr/>
        <a:lstStyle/>
        <a:p>
          <a:r>
            <a:rPr lang="en-US" b="0" i="0" baseline="0"/>
            <a:t>Outlook</a:t>
          </a:r>
          <a:endParaRPr lang="en-US"/>
        </a:p>
      </dgm:t>
    </dgm:pt>
    <dgm:pt modelId="{020B6473-F64D-4EDA-B2C2-F1289CB3F3B1}" type="parTrans" cxnId="{93B33FC5-9975-46FF-B30D-2C19DC8B7DBB}">
      <dgm:prSet/>
      <dgm:spPr/>
      <dgm:t>
        <a:bodyPr/>
        <a:lstStyle/>
        <a:p>
          <a:endParaRPr lang="en-US"/>
        </a:p>
      </dgm:t>
    </dgm:pt>
    <dgm:pt modelId="{4AD2215F-18C2-4B6D-9421-A196531D9127}" type="sibTrans" cxnId="{93B33FC5-9975-46FF-B30D-2C19DC8B7DBB}">
      <dgm:prSet/>
      <dgm:spPr/>
      <dgm:t>
        <a:bodyPr/>
        <a:lstStyle/>
        <a:p>
          <a:endParaRPr lang="en-US"/>
        </a:p>
      </dgm:t>
    </dgm:pt>
    <dgm:pt modelId="{0A67441C-C8A3-45CE-A429-215D52717ED1}">
      <dgm:prSet/>
      <dgm:spPr/>
      <dgm:t>
        <a:bodyPr/>
        <a:lstStyle/>
        <a:p>
          <a:r>
            <a:rPr lang="en-US" b="0" i="0" baseline="0"/>
            <a:t>Yahoo!</a:t>
          </a:r>
          <a:endParaRPr lang="en-US"/>
        </a:p>
      </dgm:t>
    </dgm:pt>
    <dgm:pt modelId="{8E3F9AC9-82C5-413F-8163-CAF86D256DBB}" type="parTrans" cxnId="{F7073F7C-96CD-4630-95F4-349023E3BC78}">
      <dgm:prSet/>
      <dgm:spPr/>
      <dgm:t>
        <a:bodyPr/>
        <a:lstStyle/>
        <a:p>
          <a:endParaRPr lang="en-US"/>
        </a:p>
      </dgm:t>
    </dgm:pt>
    <dgm:pt modelId="{C3AD2285-CE6B-49DD-82B0-35617DAC4169}" type="sibTrans" cxnId="{F7073F7C-96CD-4630-95F4-349023E3BC78}">
      <dgm:prSet/>
      <dgm:spPr/>
      <dgm:t>
        <a:bodyPr/>
        <a:lstStyle/>
        <a:p>
          <a:endParaRPr lang="en-US"/>
        </a:p>
      </dgm:t>
    </dgm:pt>
    <dgm:pt modelId="{22A82C92-565A-4430-B762-C44C2FDB6F5A}">
      <dgm:prSet/>
      <dgm:spPr/>
      <dgm:t>
        <a:bodyPr/>
        <a:lstStyle/>
        <a:p>
          <a:r>
            <a:rPr lang="en-US" b="0" i="0" baseline="0"/>
            <a:t>Others…</a:t>
          </a:r>
          <a:endParaRPr lang="en-US"/>
        </a:p>
      </dgm:t>
    </dgm:pt>
    <dgm:pt modelId="{5DF3DE07-9891-4EED-ADB3-25CDC4A9109E}" type="parTrans" cxnId="{32493C24-CFEE-4884-A86F-57D2D27DE30A}">
      <dgm:prSet/>
      <dgm:spPr/>
      <dgm:t>
        <a:bodyPr/>
        <a:lstStyle/>
        <a:p>
          <a:endParaRPr lang="en-US"/>
        </a:p>
      </dgm:t>
    </dgm:pt>
    <dgm:pt modelId="{749B26D1-096B-410B-A2D7-7E5470FA6A6D}" type="sibTrans" cxnId="{32493C24-CFEE-4884-A86F-57D2D27DE30A}">
      <dgm:prSet/>
      <dgm:spPr/>
      <dgm:t>
        <a:bodyPr/>
        <a:lstStyle/>
        <a:p>
          <a:endParaRPr lang="en-US"/>
        </a:p>
      </dgm:t>
    </dgm:pt>
    <dgm:pt modelId="{C52B0C7A-3D67-40DB-B3D8-1F10D3A4532A}">
      <dgm:prSet/>
      <dgm:spPr/>
      <dgm:t>
        <a:bodyPr/>
        <a:lstStyle/>
        <a:p>
          <a:r>
            <a:rPr lang="en-CA"/>
            <a:t>Which ones do you use?</a:t>
          </a:r>
          <a:endParaRPr lang="en-US"/>
        </a:p>
      </dgm:t>
    </dgm:pt>
    <dgm:pt modelId="{4593E290-F511-4BAD-BED3-887C40008197}" type="parTrans" cxnId="{84A6CB12-D6F4-437D-979D-1721F1684CE1}">
      <dgm:prSet/>
      <dgm:spPr/>
      <dgm:t>
        <a:bodyPr/>
        <a:lstStyle/>
        <a:p>
          <a:endParaRPr lang="en-US"/>
        </a:p>
      </dgm:t>
    </dgm:pt>
    <dgm:pt modelId="{3C54877C-18F2-4522-BC29-4B1200335F82}" type="sibTrans" cxnId="{84A6CB12-D6F4-437D-979D-1721F1684CE1}">
      <dgm:prSet/>
      <dgm:spPr/>
      <dgm:t>
        <a:bodyPr/>
        <a:lstStyle/>
        <a:p>
          <a:endParaRPr lang="en-US"/>
        </a:p>
      </dgm:t>
    </dgm:pt>
    <dgm:pt modelId="{973498D2-F9E5-4DF9-A510-1078780C0E88}" type="pres">
      <dgm:prSet presAssocID="{BD6C9C4C-B65D-49CD-A8AB-0B525510B498}" presName="linear" presStyleCnt="0">
        <dgm:presLayoutVars>
          <dgm:dir/>
          <dgm:animLvl val="lvl"/>
          <dgm:resizeHandles val="exact"/>
        </dgm:presLayoutVars>
      </dgm:prSet>
      <dgm:spPr/>
    </dgm:pt>
    <dgm:pt modelId="{39CE0334-E4B4-4D4C-BE56-D77CBC8560B6}" type="pres">
      <dgm:prSet presAssocID="{FF1A6D79-C719-4EC5-B033-E3A7054FF911}" presName="parentLin" presStyleCnt="0"/>
      <dgm:spPr/>
    </dgm:pt>
    <dgm:pt modelId="{2AC7C58C-65E2-41E2-B4A5-33C989910B05}" type="pres">
      <dgm:prSet presAssocID="{FF1A6D79-C719-4EC5-B033-E3A7054FF911}" presName="parentLeftMargin" presStyleLbl="node1" presStyleIdx="0" presStyleCnt="2"/>
      <dgm:spPr/>
    </dgm:pt>
    <dgm:pt modelId="{619BF16A-D717-424A-8696-2E79A82150A1}" type="pres">
      <dgm:prSet presAssocID="{FF1A6D79-C719-4EC5-B033-E3A7054FF911}" presName="parentText" presStyleLbl="node1" presStyleIdx="0" presStyleCnt="2">
        <dgm:presLayoutVars>
          <dgm:chMax val="0"/>
          <dgm:bulletEnabled val="1"/>
        </dgm:presLayoutVars>
      </dgm:prSet>
      <dgm:spPr/>
    </dgm:pt>
    <dgm:pt modelId="{C4FD76FF-15D1-4A73-8415-312464FBD91C}" type="pres">
      <dgm:prSet presAssocID="{FF1A6D79-C719-4EC5-B033-E3A7054FF911}" presName="negativeSpace" presStyleCnt="0"/>
      <dgm:spPr/>
    </dgm:pt>
    <dgm:pt modelId="{D0CCEE9F-0D34-4D5A-815D-90AF611AC2F3}" type="pres">
      <dgm:prSet presAssocID="{FF1A6D79-C719-4EC5-B033-E3A7054FF911}" presName="childText" presStyleLbl="conFgAcc1" presStyleIdx="0" presStyleCnt="2">
        <dgm:presLayoutVars>
          <dgm:bulletEnabled val="1"/>
        </dgm:presLayoutVars>
      </dgm:prSet>
      <dgm:spPr/>
    </dgm:pt>
    <dgm:pt modelId="{5C0340C0-5E46-4257-8AF2-29210068E188}" type="pres">
      <dgm:prSet presAssocID="{DB324148-7C76-4AC9-B35B-B52774601AFC}" presName="spaceBetweenRectangles" presStyleCnt="0"/>
      <dgm:spPr/>
    </dgm:pt>
    <dgm:pt modelId="{27FE4BBE-04DA-48E1-9250-29193B1F966C}" type="pres">
      <dgm:prSet presAssocID="{C52B0C7A-3D67-40DB-B3D8-1F10D3A4532A}" presName="parentLin" presStyleCnt="0"/>
      <dgm:spPr/>
    </dgm:pt>
    <dgm:pt modelId="{8E0D6370-4153-46D3-A2D8-7EE7533F2433}" type="pres">
      <dgm:prSet presAssocID="{C52B0C7A-3D67-40DB-B3D8-1F10D3A4532A}" presName="parentLeftMargin" presStyleLbl="node1" presStyleIdx="0" presStyleCnt="2"/>
      <dgm:spPr/>
    </dgm:pt>
    <dgm:pt modelId="{DC119A34-CE66-4A20-AB01-2E998C53A702}" type="pres">
      <dgm:prSet presAssocID="{C52B0C7A-3D67-40DB-B3D8-1F10D3A4532A}" presName="parentText" presStyleLbl="node1" presStyleIdx="1" presStyleCnt="2">
        <dgm:presLayoutVars>
          <dgm:chMax val="0"/>
          <dgm:bulletEnabled val="1"/>
        </dgm:presLayoutVars>
      </dgm:prSet>
      <dgm:spPr/>
    </dgm:pt>
    <dgm:pt modelId="{18C6A192-C4F2-4E25-9E61-36AD2C2AC88C}" type="pres">
      <dgm:prSet presAssocID="{C52B0C7A-3D67-40DB-B3D8-1F10D3A4532A}" presName="negativeSpace" presStyleCnt="0"/>
      <dgm:spPr/>
    </dgm:pt>
    <dgm:pt modelId="{B5B95683-8511-47BB-984B-1747F8CAA583}" type="pres">
      <dgm:prSet presAssocID="{C52B0C7A-3D67-40DB-B3D8-1F10D3A4532A}" presName="childText" presStyleLbl="conFgAcc1" presStyleIdx="1" presStyleCnt="2">
        <dgm:presLayoutVars>
          <dgm:bulletEnabled val="1"/>
        </dgm:presLayoutVars>
      </dgm:prSet>
      <dgm:spPr/>
    </dgm:pt>
  </dgm:ptLst>
  <dgm:cxnLst>
    <dgm:cxn modelId="{84A6CB12-D6F4-437D-979D-1721F1684CE1}" srcId="{BD6C9C4C-B65D-49CD-A8AB-0B525510B498}" destId="{C52B0C7A-3D67-40DB-B3D8-1F10D3A4532A}" srcOrd="1" destOrd="0" parTransId="{4593E290-F511-4BAD-BED3-887C40008197}" sibTransId="{3C54877C-18F2-4522-BC29-4B1200335F82}"/>
    <dgm:cxn modelId="{C698AD1D-CD5D-4F8E-8415-E6FB204DBE2E}" type="presOf" srcId="{FF1A6D79-C719-4EC5-B033-E3A7054FF911}" destId="{619BF16A-D717-424A-8696-2E79A82150A1}" srcOrd="1" destOrd="0" presId="urn:microsoft.com/office/officeart/2005/8/layout/list1"/>
    <dgm:cxn modelId="{32493C24-CFEE-4884-A86F-57D2D27DE30A}" srcId="{FF1A6D79-C719-4EC5-B033-E3A7054FF911}" destId="{22A82C92-565A-4430-B762-C44C2FDB6F5A}" srcOrd="3" destOrd="0" parTransId="{5DF3DE07-9891-4EED-ADB3-25CDC4A9109E}" sibTransId="{749B26D1-096B-410B-A2D7-7E5470FA6A6D}"/>
    <dgm:cxn modelId="{E520623E-C75A-410A-A44D-3DA445090CC8}" srcId="{BD6C9C4C-B65D-49CD-A8AB-0B525510B498}" destId="{FF1A6D79-C719-4EC5-B033-E3A7054FF911}" srcOrd="0" destOrd="0" parTransId="{83F203F0-FE4F-4D57-ACB7-D158C3E21A72}" sibTransId="{DB324148-7C76-4AC9-B35B-B52774601AFC}"/>
    <dgm:cxn modelId="{8BD87A48-97C6-4451-854D-38CD6DDBBF87}" type="presOf" srcId="{315CB830-F661-426A-946C-19B948F4600A}" destId="{D0CCEE9F-0D34-4D5A-815D-90AF611AC2F3}" srcOrd="0" destOrd="1" presId="urn:microsoft.com/office/officeart/2005/8/layout/list1"/>
    <dgm:cxn modelId="{41608F48-B2A6-4A48-B314-34648840D4B0}" type="presOf" srcId="{BD6C9C4C-B65D-49CD-A8AB-0B525510B498}" destId="{973498D2-F9E5-4DF9-A510-1078780C0E88}" srcOrd="0" destOrd="0" presId="urn:microsoft.com/office/officeart/2005/8/layout/list1"/>
    <dgm:cxn modelId="{FF11C452-377A-4306-AF7E-3BE8E2371066}" type="presOf" srcId="{C52B0C7A-3D67-40DB-B3D8-1F10D3A4532A}" destId="{DC119A34-CE66-4A20-AB01-2E998C53A702}" srcOrd="1" destOrd="0" presId="urn:microsoft.com/office/officeart/2005/8/layout/list1"/>
    <dgm:cxn modelId="{F7101F75-4C8D-436E-9066-AB927E2FB6D3}" type="presOf" srcId="{FF1A6D79-C719-4EC5-B033-E3A7054FF911}" destId="{2AC7C58C-65E2-41E2-B4A5-33C989910B05}" srcOrd="0" destOrd="0" presId="urn:microsoft.com/office/officeart/2005/8/layout/list1"/>
    <dgm:cxn modelId="{EF0FB255-1D89-476B-9D53-249724BD7227}" type="presOf" srcId="{6522153E-C219-4C5C-A741-AC6C667351AA}" destId="{D0CCEE9F-0D34-4D5A-815D-90AF611AC2F3}" srcOrd="0" destOrd="0" presId="urn:microsoft.com/office/officeart/2005/8/layout/list1"/>
    <dgm:cxn modelId="{F7073F7C-96CD-4630-95F4-349023E3BC78}" srcId="{FF1A6D79-C719-4EC5-B033-E3A7054FF911}" destId="{0A67441C-C8A3-45CE-A429-215D52717ED1}" srcOrd="2" destOrd="0" parTransId="{8E3F9AC9-82C5-413F-8163-CAF86D256DBB}" sibTransId="{C3AD2285-CE6B-49DD-82B0-35617DAC4169}"/>
    <dgm:cxn modelId="{8338E584-E387-4137-B715-666C45FFD41B}" type="presOf" srcId="{0A67441C-C8A3-45CE-A429-215D52717ED1}" destId="{D0CCEE9F-0D34-4D5A-815D-90AF611AC2F3}" srcOrd="0" destOrd="2" presId="urn:microsoft.com/office/officeart/2005/8/layout/list1"/>
    <dgm:cxn modelId="{F5B6D7B5-5C42-4ECA-AECD-69B9BDFDFB66}" type="presOf" srcId="{C52B0C7A-3D67-40DB-B3D8-1F10D3A4532A}" destId="{8E0D6370-4153-46D3-A2D8-7EE7533F2433}" srcOrd="0" destOrd="0" presId="urn:microsoft.com/office/officeart/2005/8/layout/list1"/>
    <dgm:cxn modelId="{D14301C4-89AB-4997-B2C7-AC252E1B627E}" type="presOf" srcId="{22A82C92-565A-4430-B762-C44C2FDB6F5A}" destId="{D0CCEE9F-0D34-4D5A-815D-90AF611AC2F3}" srcOrd="0" destOrd="3" presId="urn:microsoft.com/office/officeart/2005/8/layout/list1"/>
    <dgm:cxn modelId="{93B33FC5-9975-46FF-B30D-2C19DC8B7DBB}" srcId="{FF1A6D79-C719-4EC5-B033-E3A7054FF911}" destId="{315CB830-F661-426A-946C-19B948F4600A}" srcOrd="1" destOrd="0" parTransId="{020B6473-F64D-4EDA-B2C2-F1289CB3F3B1}" sibTransId="{4AD2215F-18C2-4B6D-9421-A196531D9127}"/>
    <dgm:cxn modelId="{C2E0F0EE-3995-4230-B26F-F80B7D93192A}" srcId="{FF1A6D79-C719-4EC5-B033-E3A7054FF911}" destId="{6522153E-C219-4C5C-A741-AC6C667351AA}" srcOrd="0" destOrd="0" parTransId="{3BFEAC2B-CB91-4B07-BFD1-E785D854D674}" sibTransId="{F89B9F89-0862-44D4-B636-D9BB06B9A1F7}"/>
    <dgm:cxn modelId="{A4FDCE93-D0CF-42AC-9D53-F2DF7D748D94}" type="presParOf" srcId="{973498D2-F9E5-4DF9-A510-1078780C0E88}" destId="{39CE0334-E4B4-4D4C-BE56-D77CBC8560B6}" srcOrd="0" destOrd="0" presId="urn:microsoft.com/office/officeart/2005/8/layout/list1"/>
    <dgm:cxn modelId="{5F077E7F-CF22-4B4D-95B1-136A204F10A7}" type="presParOf" srcId="{39CE0334-E4B4-4D4C-BE56-D77CBC8560B6}" destId="{2AC7C58C-65E2-41E2-B4A5-33C989910B05}" srcOrd="0" destOrd="0" presId="urn:microsoft.com/office/officeart/2005/8/layout/list1"/>
    <dgm:cxn modelId="{79EDCE8F-183E-4D52-A584-2F8C1CBAE8C1}" type="presParOf" srcId="{39CE0334-E4B4-4D4C-BE56-D77CBC8560B6}" destId="{619BF16A-D717-424A-8696-2E79A82150A1}" srcOrd="1" destOrd="0" presId="urn:microsoft.com/office/officeart/2005/8/layout/list1"/>
    <dgm:cxn modelId="{68190A44-6067-4BAD-B499-2DD1404F18F5}" type="presParOf" srcId="{973498D2-F9E5-4DF9-A510-1078780C0E88}" destId="{C4FD76FF-15D1-4A73-8415-312464FBD91C}" srcOrd="1" destOrd="0" presId="urn:microsoft.com/office/officeart/2005/8/layout/list1"/>
    <dgm:cxn modelId="{3D72F253-7506-429C-A494-EC0908B1972A}" type="presParOf" srcId="{973498D2-F9E5-4DF9-A510-1078780C0E88}" destId="{D0CCEE9F-0D34-4D5A-815D-90AF611AC2F3}" srcOrd="2" destOrd="0" presId="urn:microsoft.com/office/officeart/2005/8/layout/list1"/>
    <dgm:cxn modelId="{100D9B90-EB29-4CC6-99D2-5F35EDCE5A34}" type="presParOf" srcId="{973498D2-F9E5-4DF9-A510-1078780C0E88}" destId="{5C0340C0-5E46-4257-8AF2-29210068E188}" srcOrd="3" destOrd="0" presId="urn:microsoft.com/office/officeart/2005/8/layout/list1"/>
    <dgm:cxn modelId="{8F32C5D0-8700-469C-A394-411C7B41CF1C}" type="presParOf" srcId="{973498D2-F9E5-4DF9-A510-1078780C0E88}" destId="{27FE4BBE-04DA-48E1-9250-29193B1F966C}" srcOrd="4" destOrd="0" presId="urn:microsoft.com/office/officeart/2005/8/layout/list1"/>
    <dgm:cxn modelId="{C8FC53DE-E2A5-4BD0-A732-D455B781BE17}" type="presParOf" srcId="{27FE4BBE-04DA-48E1-9250-29193B1F966C}" destId="{8E0D6370-4153-46D3-A2D8-7EE7533F2433}" srcOrd="0" destOrd="0" presId="urn:microsoft.com/office/officeart/2005/8/layout/list1"/>
    <dgm:cxn modelId="{43EBE74B-FBCF-4572-8E9B-2019DD958655}" type="presParOf" srcId="{27FE4BBE-04DA-48E1-9250-29193B1F966C}" destId="{DC119A34-CE66-4A20-AB01-2E998C53A702}" srcOrd="1" destOrd="0" presId="urn:microsoft.com/office/officeart/2005/8/layout/list1"/>
    <dgm:cxn modelId="{9317A430-913A-40A1-B3AD-444E3E3F6775}" type="presParOf" srcId="{973498D2-F9E5-4DF9-A510-1078780C0E88}" destId="{18C6A192-C4F2-4E25-9E61-36AD2C2AC88C}" srcOrd="5" destOrd="0" presId="urn:microsoft.com/office/officeart/2005/8/layout/list1"/>
    <dgm:cxn modelId="{E6FA9BF7-ED2D-4AFC-B1C4-FD456635D409}" type="presParOf" srcId="{973498D2-F9E5-4DF9-A510-1078780C0E88}" destId="{B5B95683-8511-47BB-984B-1747F8CAA58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41CC82-FF5C-4FA4-9C3E-7E13354D47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9BDBA2-DF91-4293-A2CE-4FE3104501C7}">
      <dgm:prSet/>
      <dgm:spPr/>
      <dgm:t>
        <a:bodyPr/>
        <a:lstStyle/>
        <a:p>
          <a:r>
            <a:rPr lang="en-US" b="1"/>
            <a:t>In Part 1: </a:t>
          </a:r>
          <a:endParaRPr lang="en-US"/>
        </a:p>
      </dgm:t>
    </dgm:pt>
    <dgm:pt modelId="{B0B6E280-4E9D-455B-8095-17F42CFB669F}" type="parTrans" cxnId="{4BED8057-A952-4F6C-B6E1-58ED5679BC9F}">
      <dgm:prSet/>
      <dgm:spPr/>
      <dgm:t>
        <a:bodyPr/>
        <a:lstStyle/>
        <a:p>
          <a:endParaRPr lang="en-US"/>
        </a:p>
      </dgm:t>
    </dgm:pt>
    <dgm:pt modelId="{ADD49380-6060-4261-AF21-385D140FB50A}" type="sibTrans" cxnId="{4BED8057-A952-4F6C-B6E1-58ED5679BC9F}">
      <dgm:prSet/>
      <dgm:spPr/>
      <dgm:t>
        <a:bodyPr/>
        <a:lstStyle/>
        <a:p>
          <a:endParaRPr lang="en-US"/>
        </a:p>
      </dgm:t>
    </dgm:pt>
    <dgm:pt modelId="{A256B3D5-3546-47EE-8915-90A5929A1DA4}">
      <dgm:prSet/>
      <dgm:spPr/>
      <dgm:t>
        <a:bodyPr/>
        <a:lstStyle/>
        <a:p>
          <a:r>
            <a:rPr lang="en-US"/>
            <a:t>Introduce yourself :</a:t>
          </a:r>
        </a:p>
      </dgm:t>
    </dgm:pt>
    <dgm:pt modelId="{834979AF-6596-4095-8D9A-16B4CCE36F7F}" type="parTrans" cxnId="{FFEBCDC5-4DDA-4204-A0AD-525C7D761530}">
      <dgm:prSet/>
      <dgm:spPr/>
      <dgm:t>
        <a:bodyPr/>
        <a:lstStyle/>
        <a:p>
          <a:endParaRPr lang="en-US"/>
        </a:p>
      </dgm:t>
    </dgm:pt>
    <dgm:pt modelId="{FD6B64B0-F948-41C1-84CD-BA6A438E3544}" type="sibTrans" cxnId="{FFEBCDC5-4DDA-4204-A0AD-525C7D761530}">
      <dgm:prSet/>
      <dgm:spPr/>
      <dgm:t>
        <a:bodyPr/>
        <a:lstStyle/>
        <a:p>
          <a:endParaRPr lang="en-US"/>
        </a:p>
      </dgm:t>
    </dgm:pt>
    <dgm:pt modelId="{58B9931E-6B75-4E79-BE24-03A77F33FC55}">
      <dgm:prSet/>
      <dgm:spPr/>
      <dgm:t>
        <a:bodyPr/>
        <a:lstStyle/>
        <a:p>
          <a:r>
            <a:rPr lang="en-US" dirty="0"/>
            <a:t>(e.g., My name is ______.), if you do not already know the recipient.</a:t>
          </a:r>
        </a:p>
      </dgm:t>
    </dgm:pt>
    <dgm:pt modelId="{78692E3A-57F5-4AA7-A9A7-EA102CD181AA}" type="parTrans" cxnId="{A31F1AB7-7D94-427F-B47C-584D4848D118}">
      <dgm:prSet/>
      <dgm:spPr/>
      <dgm:t>
        <a:bodyPr/>
        <a:lstStyle/>
        <a:p>
          <a:endParaRPr lang="en-US"/>
        </a:p>
      </dgm:t>
    </dgm:pt>
    <dgm:pt modelId="{688FA942-BF50-4327-9E9D-F1EEB26B8EE8}" type="sibTrans" cxnId="{A31F1AB7-7D94-427F-B47C-584D4848D118}">
      <dgm:prSet/>
      <dgm:spPr/>
      <dgm:t>
        <a:bodyPr/>
        <a:lstStyle/>
        <a:p>
          <a:endParaRPr lang="en-US"/>
        </a:p>
      </dgm:t>
    </dgm:pt>
    <dgm:pt modelId="{6980AD43-05BE-4D2C-A14F-C38B80AEFE4E}">
      <dgm:prSet/>
      <dgm:spPr/>
      <dgm:t>
        <a:bodyPr/>
        <a:lstStyle/>
        <a:p>
          <a:r>
            <a:rPr lang="en-US"/>
            <a:t>Say why you are writing the message:</a:t>
          </a:r>
        </a:p>
      </dgm:t>
    </dgm:pt>
    <dgm:pt modelId="{60261C7A-F3DF-40AE-98F8-E3D4C3097994}" type="parTrans" cxnId="{DF2BC905-022B-4EB0-9D59-60030A5AAEFF}">
      <dgm:prSet/>
      <dgm:spPr/>
      <dgm:t>
        <a:bodyPr/>
        <a:lstStyle/>
        <a:p>
          <a:endParaRPr lang="en-US"/>
        </a:p>
      </dgm:t>
    </dgm:pt>
    <dgm:pt modelId="{86AD8A0D-1ADC-4281-9C2A-4C0BEFEC8C2E}" type="sibTrans" cxnId="{DF2BC905-022B-4EB0-9D59-60030A5AAEFF}">
      <dgm:prSet/>
      <dgm:spPr/>
      <dgm:t>
        <a:bodyPr/>
        <a:lstStyle/>
        <a:p>
          <a:endParaRPr lang="en-US"/>
        </a:p>
      </dgm:t>
    </dgm:pt>
    <dgm:pt modelId="{B22D6B7E-2664-4513-89B4-349D60DC2599}">
      <dgm:prSet/>
      <dgm:spPr/>
      <dgm:t>
        <a:bodyPr/>
        <a:lstStyle/>
        <a:p>
          <a:r>
            <a:rPr lang="en-US" dirty="0"/>
            <a:t>(e.g., I am writing this email because ______ (more formal) </a:t>
          </a:r>
        </a:p>
      </dgm:t>
    </dgm:pt>
    <dgm:pt modelId="{F86C7167-35D1-42B2-9570-AD74CC743C57}" type="parTrans" cxnId="{5C78E478-A15F-4199-A0F7-59010A9D7879}">
      <dgm:prSet/>
      <dgm:spPr/>
      <dgm:t>
        <a:bodyPr/>
        <a:lstStyle/>
        <a:p>
          <a:endParaRPr lang="en-US"/>
        </a:p>
      </dgm:t>
    </dgm:pt>
    <dgm:pt modelId="{173CF1AF-AEA8-4D7D-9F1C-F30BDC1F3765}" type="sibTrans" cxnId="{5C78E478-A15F-4199-A0F7-59010A9D7879}">
      <dgm:prSet/>
      <dgm:spPr/>
      <dgm:t>
        <a:bodyPr/>
        <a:lstStyle/>
        <a:p>
          <a:endParaRPr lang="en-US"/>
        </a:p>
      </dgm:t>
    </dgm:pt>
    <dgm:pt modelId="{B9AD2B71-C7DA-430D-8A0C-2A1039814BCF}">
      <dgm:prSet/>
      <dgm:spPr/>
      <dgm:t>
        <a:bodyPr/>
        <a:lstStyle/>
        <a:p>
          <a:pPr algn="ctr"/>
          <a:r>
            <a:rPr lang="en-US"/>
            <a:t>or </a:t>
          </a:r>
        </a:p>
      </dgm:t>
    </dgm:pt>
    <dgm:pt modelId="{FD170D88-0B2E-4A05-81E1-F6DA0A81BFE2}" type="parTrans" cxnId="{4F17E44D-06D0-437C-92F1-9821AE493D42}">
      <dgm:prSet/>
      <dgm:spPr/>
      <dgm:t>
        <a:bodyPr/>
        <a:lstStyle/>
        <a:p>
          <a:endParaRPr lang="en-US"/>
        </a:p>
      </dgm:t>
    </dgm:pt>
    <dgm:pt modelId="{C6507AAE-614D-4413-8D7A-7C2542EBB327}" type="sibTrans" cxnId="{4F17E44D-06D0-437C-92F1-9821AE493D42}">
      <dgm:prSet/>
      <dgm:spPr/>
      <dgm:t>
        <a:bodyPr/>
        <a:lstStyle/>
        <a:p>
          <a:endParaRPr lang="en-US"/>
        </a:p>
      </dgm:t>
    </dgm:pt>
    <dgm:pt modelId="{38DB7000-1F65-4A0A-8CE2-ED68DC3EB6BF}">
      <dgm:prSet/>
      <dgm:spPr/>
      <dgm:t>
        <a:bodyPr/>
        <a:lstStyle/>
        <a:p>
          <a:r>
            <a:rPr lang="en-US"/>
            <a:t>Do you want to have lunch? (more informal).</a:t>
          </a:r>
        </a:p>
      </dgm:t>
    </dgm:pt>
    <dgm:pt modelId="{318A48AC-0B80-43FF-8A60-DD6E3F2EE7B9}" type="parTrans" cxnId="{6D002068-D544-46B3-89D1-8CD9B3559D78}">
      <dgm:prSet/>
      <dgm:spPr/>
      <dgm:t>
        <a:bodyPr/>
        <a:lstStyle/>
        <a:p>
          <a:endParaRPr lang="en-US"/>
        </a:p>
      </dgm:t>
    </dgm:pt>
    <dgm:pt modelId="{4311A026-DF76-45CB-88C8-1A86C01CF4B8}" type="sibTrans" cxnId="{6D002068-D544-46B3-89D1-8CD9B3559D78}">
      <dgm:prSet/>
      <dgm:spPr/>
      <dgm:t>
        <a:bodyPr/>
        <a:lstStyle/>
        <a:p>
          <a:endParaRPr lang="en-US"/>
        </a:p>
      </dgm:t>
    </dgm:pt>
    <dgm:pt modelId="{A30A90CE-2035-4951-B30F-6E0384D0B0D3}">
      <dgm:prSet/>
      <dgm:spPr/>
      <dgm:t>
        <a:bodyPr/>
        <a:lstStyle/>
        <a:p>
          <a:r>
            <a:rPr lang="en-US"/>
            <a:t>Do not add details here. You will have a chance to add details in the next section.</a:t>
          </a:r>
        </a:p>
      </dgm:t>
    </dgm:pt>
    <dgm:pt modelId="{D1EC8AFD-90FC-45EE-B81C-14C5720C175B}" type="parTrans" cxnId="{53809E75-88B1-4DE4-8F12-9A41AC5DA66F}">
      <dgm:prSet/>
      <dgm:spPr/>
      <dgm:t>
        <a:bodyPr/>
        <a:lstStyle/>
        <a:p>
          <a:endParaRPr lang="en-US"/>
        </a:p>
      </dgm:t>
    </dgm:pt>
    <dgm:pt modelId="{E2EE3357-6DFE-43E2-A970-C4412F3F16A5}" type="sibTrans" cxnId="{53809E75-88B1-4DE4-8F12-9A41AC5DA66F}">
      <dgm:prSet/>
      <dgm:spPr/>
      <dgm:t>
        <a:bodyPr/>
        <a:lstStyle/>
        <a:p>
          <a:endParaRPr lang="en-US"/>
        </a:p>
      </dgm:t>
    </dgm:pt>
    <dgm:pt modelId="{CF14095F-F72C-4CCA-9F71-E75B30E75F2F}" type="pres">
      <dgm:prSet presAssocID="{6041CC82-FF5C-4FA4-9C3E-7E13354D47F5}" presName="linear" presStyleCnt="0">
        <dgm:presLayoutVars>
          <dgm:animLvl val="lvl"/>
          <dgm:resizeHandles val="exact"/>
        </dgm:presLayoutVars>
      </dgm:prSet>
      <dgm:spPr/>
    </dgm:pt>
    <dgm:pt modelId="{9B7EC574-5165-45D3-981A-CCABC47F926E}" type="pres">
      <dgm:prSet presAssocID="{D79BDBA2-DF91-4293-A2CE-4FE3104501C7}" presName="parentText" presStyleLbl="node1" presStyleIdx="0" presStyleCnt="5" custScaleY="70703">
        <dgm:presLayoutVars>
          <dgm:chMax val="0"/>
          <dgm:bulletEnabled val="1"/>
        </dgm:presLayoutVars>
      </dgm:prSet>
      <dgm:spPr/>
    </dgm:pt>
    <dgm:pt modelId="{E5465BC0-31D8-44D5-81DA-84FD0BF0D426}" type="pres">
      <dgm:prSet presAssocID="{D79BDBA2-DF91-4293-A2CE-4FE3104501C7}" presName="childText" presStyleLbl="revTx" presStyleIdx="0" presStyleCnt="3">
        <dgm:presLayoutVars>
          <dgm:bulletEnabled val="1"/>
        </dgm:presLayoutVars>
      </dgm:prSet>
      <dgm:spPr/>
    </dgm:pt>
    <dgm:pt modelId="{BF3E7484-A535-41D4-87EF-5CBB2BA2D179}" type="pres">
      <dgm:prSet presAssocID="{58B9931E-6B75-4E79-BE24-03A77F33FC55}" presName="parentText" presStyleLbl="node1" presStyleIdx="1" presStyleCnt="5" custScaleY="74767">
        <dgm:presLayoutVars>
          <dgm:chMax val="0"/>
          <dgm:bulletEnabled val="1"/>
        </dgm:presLayoutVars>
      </dgm:prSet>
      <dgm:spPr/>
    </dgm:pt>
    <dgm:pt modelId="{8FC38A3A-9667-45A6-8044-A3828AC0CAE1}" type="pres">
      <dgm:prSet presAssocID="{58B9931E-6B75-4E79-BE24-03A77F33FC55}" presName="childText" presStyleLbl="revTx" presStyleIdx="1" presStyleCnt="3">
        <dgm:presLayoutVars>
          <dgm:bulletEnabled val="1"/>
        </dgm:presLayoutVars>
      </dgm:prSet>
      <dgm:spPr/>
    </dgm:pt>
    <dgm:pt modelId="{70FAFDE6-0360-4922-97CF-B3315096B92E}" type="pres">
      <dgm:prSet presAssocID="{B22D6B7E-2664-4513-89B4-349D60DC2599}" presName="parentText" presStyleLbl="node1" presStyleIdx="2" presStyleCnt="5" custScaleY="51085">
        <dgm:presLayoutVars>
          <dgm:chMax val="0"/>
          <dgm:bulletEnabled val="1"/>
        </dgm:presLayoutVars>
      </dgm:prSet>
      <dgm:spPr/>
    </dgm:pt>
    <dgm:pt modelId="{52E9631B-C975-4034-A4BD-4332F52B84A4}" type="pres">
      <dgm:prSet presAssocID="{173CF1AF-AEA8-4D7D-9F1C-F30BDC1F3765}" presName="spacer" presStyleCnt="0"/>
      <dgm:spPr/>
    </dgm:pt>
    <dgm:pt modelId="{7A4716E5-5942-4EF9-8D77-B6594198E249}" type="pres">
      <dgm:prSet presAssocID="{B9AD2B71-C7DA-430D-8A0C-2A1039814BCF}" presName="parentText" presStyleLbl="node1" presStyleIdx="3" presStyleCnt="5" custScaleY="56663">
        <dgm:presLayoutVars>
          <dgm:chMax val="0"/>
          <dgm:bulletEnabled val="1"/>
        </dgm:presLayoutVars>
      </dgm:prSet>
      <dgm:spPr/>
    </dgm:pt>
    <dgm:pt modelId="{F60989AD-2562-45F0-97E7-E5BC3B0EB394}" type="pres">
      <dgm:prSet presAssocID="{B9AD2B71-C7DA-430D-8A0C-2A1039814BCF}" presName="childText" presStyleLbl="revTx" presStyleIdx="2" presStyleCnt="3">
        <dgm:presLayoutVars>
          <dgm:bulletEnabled val="1"/>
        </dgm:presLayoutVars>
      </dgm:prSet>
      <dgm:spPr/>
    </dgm:pt>
    <dgm:pt modelId="{8AA23077-4571-4BA0-8FE6-06812BB89B0D}" type="pres">
      <dgm:prSet presAssocID="{A30A90CE-2035-4951-B30F-6E0384D0B0D3}" presName="parentText" presStyleLbl="node1" presStyleIdx="4" presStyleCnt="5">
        <dgm:presLayoutVars>
          <dgm:chMax val="0"/>
          <dgm:bulletEnabled val="1"/>
        </dgm:presLayoutVars>
      </dgm:prSet>
      <dgm:spPr/>
    </dgm:pt>
  </dgm:ptLst>
  <dgm:cxnLst>
    <dgm:cxn modelId="{DF2BC905-022B-4EB0-9D59-60030A5AAEFF}" srcId="{58B9931E-6B75-4E79-BE24-03A77F33FC55}" destId="{6980AD43-05BE-4D2C-A14F-C38B80AEFE4E}" srcOrd="0" destOrd="0" parTransId="{60261C7A-F3DF-40AE-98F8-E3D4C3097994}" sibTransId="{86AD8A0D-1ADC-4281-9C2A-4C0BEFEC8C2E}"/>
    <dgm:cxn modelId="{5D6DB812-21AA-4BEB-89C7-B07B6A350E9E}" type="presOf" srcId="{6980AD43-05BE-4D2C-A14F-C38B80AEFE4E}" destId="{8FC38A3A-9667-45A6-8044-A3828AC0CAE1}" srcOrd="0" destOrd="0" presId="urn:microsoft.com/office/officeart/2005/8/layout/vList2"/>
    <dgm:cxn modelId="{9C5BCE66-08C1-43F1-A021-1A258E8D6A95}" type="presOf" srcId="{38DB7000-1F65-4A0A-8CE2-ED68DC3EB6BF}" destId="{F60989AD-2562-45F0-97E7-E5BC3B0EB394}" srcOrd="0" destOrd="0" presId="urn:microsoft.com/office/officeart/2005/8/layout/vList2"/>
    <dgm:cxn modelId="{6D002068-D544-46B3-89D1-8CD9B3559D78}" srcId="{B9AD2B71-C7DA-430D-8A0C-2A1039814BCF}" destId="{38DB7000-1F65-4A0A-8CE2-ED68DC3EB6BF}" srcOrd="0" destOrd="0" parTransId="{318A48AC-0B80-43FF-8A60-DD6E3F2EE7B9}" sibTransId="{4311A026-DF76-45CB-88C8-1A86C01CF4B8}"/>
    <dgm:cxn modelId="{4F17E44D-06D0-437C-92F1-9821AE493D42}" srcId="{6041CC82-FF5C-4FA4-9C3E-7E13354D47F5}" destId="{B9AD2B71-C7DA-430D-8A0C-2A1039814BCF}" srcOrd="3" destOrd="0" parTransId="{FD170D88-0B2E-4A05-81E1-F6DA0A81BFE2}" sibTransId="{C6507AAE-614D-4413-8D7A-7C2542EBB327}"/>
    <dgm:cxn modelId="{998C2F51-4612-4C04-9907-97C9D56A05B1}" type="presOf" srcId="{A256B3D5-3546-47EE-8915-90A5929A1DA4}" destId="{E5465BC0-31D8-44D5-81DA-84FD0BF0D426}" srcOrd="0" destOrd="0" presId="urn:microsoft.com/office/officeart/2005/8/layout/vList2"/>
    <dgm:cxn modelId="{53809E75-88B1-4DE4-8F12-9A41AC5DA66F}" srcId="{6041CC82-FF5C-4FA4-9C3E-7E13354D47F5}" destId="{A30A90CE-2035-4951-B30F-6E0384D0B0D3}" srcOrd="4" destOrd="0" parTransId="{D1EC8AFD-90FC-45EE-B81C-14C5720C175B}" sibTransId="{E2EE3357-6DFE-43E2-A970-C4412F3F16A5}"/>
    <dgm:cxn modelId="{4BED8057-A952-4F6C-B6E1-58ED5679BC9F}" srcId="{6041CC82-FF5C-4FA4-9C3E-7E13354D47F5}" destId="{D79BDBA2-DF91-4293-A2CE-4FE3104501C7}" srcOrd="0" destOrd="0" parTransId="{B0B6E280-4E9D-455B-8095-17F42CFB669F}" sibTransId="{ADD49380-6060-4261-AF21-385D140FB50A}"/>
    <dgm:cxn modelId="{C9E75978-F8C6-49BD-9D73-3C47528A6F29}" type="presOf" srcId="{6041CC82-FF5C-4FA4-9C3E-7E13354D47F5}" destId="{CF14095F-F72C-4CCA-9F71-E75B30E75F2F}" srcOrd="0" destOrd="0" presId="urn:microsoft.com/office/officeart/2005/8/layout/vList2"/>
    <dgm:cxn modelId="{5C78E478-A15F-4199-A0F7-59010A9D7879}" srcId="{6041CC82-FF5C-4FA4-9C3E-7E13354D47F5}" destId="{B22D6B7E-2664-4513-89B4-349D60DC2599}" srcOrd="2" destOrd="0" parTransId="{F86C7167-35D1-42B2-9570-AD74CC743C57}" sibTransId="{173CF1AF-AEA8-4D7D-9F1C-F30BDC1F3765}"/>
    <dgm:cxn modelId="{9AFAC2A7-8971-4FEB-AEF0-43E48A4FE000}" type="presOf" srcId="{B22D6B7E-2664-4513-89B4-349D60DC2599}" destId="{70FAFDE6-0360-4922-97CF-B3315096B92E}" srcOrd="0" destOrd="0" presId="urn:microsoft.com/office/officeart/2005/8/layout/vList2"/>
    <dgm:cxn modelId="{172C3EA8-90BF-41E6-A2BA-47D322DBE4D3}" type="presOf" srcId="{D79BDBA2-DF91-4293-A2CE-4FE3104501C7}" destId="{9B7EC574-5165-45D3-981A-CCABC47F926E}" srcOrd="0" destOrd="0" presId="urn:microsoft.com/office/officeart/2005/8/layout/vList2"/>
    <dgm:cxn modelId="{005430B4-B032-469F-AB6E-21A61C5CA498}" type="presOf" srcId="{58B9931E-6B75-4E79-BE24-03A77F33FC55}" destId="{BF3E7484-A535-41D4-87EF-5CBB2BA2D179}" srcOrd="0" destOrd="0" presId="urn:microsoft.com/office/officeart/2005/8/layout/vList2"/>
    <dgm:cxn modelId="{A31F1AB7-7D94-427F-B47C-584D4848D118}" srcId="{6041CC82-FF5C-4FA4-9C3E-7E13354D47F5}" destId="{58B9931E-6B75-4E79-BE24-03A77F33FC55}" srcOrd="1" destOrd="0" parTransId="{78692E3A-57F5-4AA7-A9A7-EA102CD181AA}" sibTransId="{688FA942-BF50-4327-9E9D-F1EEB26B8EE8}"/>
    <dgm:cxn modelId="{FFEBCDC5-4DDA-4204-A0AD-525C7D761530}" srcId="{D79BDBA2-DF91-4293-A2CE-4FE3104501C7}" destId="{A256B3D5-3546-47EE-8915-90A5929A1DA4}" srcOrd="0" destOrd="0" parTransId="{834979AF-6596-4095-8D9A-16B4CCE36F7F}" sibTransId="{FD6B64B0-F948-41C1-84CD-BA6A438E3544}"/>
    <dgm:cxn modelId="{DD616BC6-63AC-4AAE-A09D-DC6EEC0309A0}" type="presOf" srcId="{B9AD2B71-C7DA-430D-8A0C-2A1039814BCF}" destId="{7A4716E5-5942-4EF9-8D77-B6594198E249}" srcOrd="0" destOrd="0" presId="urn:microsoft.com/office/officeart/2005/8/layout/vList2"/>
    <dgm:cxn modelId="{2C03A0FB-B735-439B-8D2B-304923819FE4}" type="presOf" srcId="{A30A90CE-2035-4951-B30F-6E0384D0B0D3}" destId="{8AA23077-4571-4BA0-8FE6-06812BB89B0D}" srcOrd="0" destOrd="0" presId="urn:microsoft.com/office/officeart/2005/8/layout/vList2"/>
    <dgm:cxn modelId="{D4C99F35-1861-48E9-8F81-CB05DAEFC547}" type="presParOf" srcId="{CF14095F-F72C-4CCA-9F71-E75B30E75F2F}" destId="{9B7EC574-5165-45D3-981A-CCABC47F926E}" srcOrd="0" destOrd="0" presId="urn:microsoft.com/office/officeart/2005/8/layout/vList2"/>
    <dgm:cxn modelId="{A1966603-81E7-4CBF-B2BC-11B56C8AFFFD}" type="presParOf" srcId="{CF14095F-F72C-4CCA-9F71-E75B30E75F2F}" destId="{E5465BC0-31D8-44D5-81DA-84FD0BF0D426}" srcOrd="1" destOrd="0" presId="urn:microsoft.com/office/officeart/2005/8/layout/vList2"/>
    <dgm:cxn modelId="{2B3421AC-295D-4D2B-BD88-23C945C119C9}" type="presParOf" srcId="{CF14095F-F72C-4CCA-9F71-E75B30E75F2F}" destId="{BF3E7484-A535-41D4-87EF-5CBB2BA2D179}" srcOrd="2" destOrd="0" presId="urn:microsoft.com/office/officeart/2005/8/layout/vList2"/>
    <dgm:cxn modelId="{47F61197-4DA7-4A66-B438-EF1ED10E9CA7}" type="presParOf" srcId="{CF14095F-F72C-4CCA-9F71-E75B30E75F2F}" destId="{8FC38A3A-9667-45A6-8044-A3828AC0CAE1}" srcOrd="3" destOrd="0" presId="urn:microsoft.com/office/officeart/2005/8/layout/vList2"/>
    <dgm:cxn modelId="{CCB0BDF0-4050-496C-924E-E3964DE216A7}" type="presParOf" srcId="{CF14095F-F72C-4CCA-9F71-E75B30E75F2F}" destId="{70FAFDE6-0360-4922-97CF-B3315096B92E}" srcOrd="4" destOrd="0" presId="urn:microsoft.com/office/officeart/2005/8/layout/vList2"/>
    <dgm:cxn modelId="{1F12A354-60C0-4A17-ADC0-4295C842698A}" type="presParOf" srcId="{CF14095F-F72C-4CCA-9F71-E75B30E75F2F}" destId="{52E9631B-C975-4034-A4BD-4332F52B84A4}" srcOrd="5" destOrd="0" presId="urn:microsoft.com/office/officeart/2005/8/layout/vList2"/>
    <dgm:cxn modelId="{A940666C-93A0-4639-AA8C-F900D17C8F6D}" type="presParOf" srcId="{CF14095F-F72C-4CCA-9F71-E75B30E75F2F}" destId="{7A4716E5-5942-4EF9-8D77-B6594198E249}" srcOrd="6" destOrd="0" presId="urn:microsoft.com/office/officeart/2005/8/layout/vList2"/>
    <dgm:cxn modelId="{5374C924-0D6A-40D8-830D-C748833307FA}" type="presParOf" srcId="{CF14095F-F72C-4CCA-9F71-E75B30E75F2F}" destId="{F60989AD-2562-45F0-97E7-E5BC3B0EB394}" srcOrd="7" destOrd="0" presId="urn:microsoft.com/office/officeart/2005/8/layout/vList2"/>
    <dgm:cxn modelId="{35C2D563-4EFE-4312-BC1C-3AA95561D05F}" type="presParOf" srcId="{CF14095F-F72C-4CCA-9F71-E75B30E75F2F}" destId="{8AA23077-4571-4BA0-8FE6-06812BB89B0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4B1D64-ECAC-404A-B807-4A0429DB1E64}"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1E551EC5-A642-450D-840E-8F93B97ECA5B}">
      <dgm:prSet/>
      <dgm:spPr/>
      <dgm:t>
        <a:bodyPr/>
        <a:lstStyle/>
        <a:p>
          <a:r>
            <a:rPr lang="en-US"/>
            <a:t>Task</a:t>
          </a:r>
        </a:p>
      </dgm:t>
    </dgm:pt>
    <dgm:pt modelId="{3DEA4804-4F6A-48E5-BFA2-3B9201D18B32}" type="parTrans" cxnId="{51D7828B-91A4-46C7-A507-D4440E9C6F9B}">
      <dgm:prSet/>
      <dgm:spPr/>
      <dgm:t>
        <a:bodyPr/>
        <a:lstStyle/>
        <a:p>
          <a:endParaRPr lang="en-US"/>
        </a:p>
      </dgm:t>
    </dgm:pt>
    <dgm:pt modelId="{2F7DB486-F63B-4357-B490-B1BEEE26AE40}" type="sibTrans" cxnId="{51D7828B-91A4-46C7-A507-D4440E9C6F9B}">
      <dgm:prSet/>
      <dgm:spPr/>
      <dgm:t>
        <a:bodyPr/>
        <a:lstStyle/>
        <a:p>
          <a:endParaRPr lang="en-US"/>
        </a:p>
      </dgm:t>
    </dgm:pt>
    <dgm:pt modelId="{3DB11785-3D19-42ED-A06F-73FD7904C387}">
      <dgm:prSet custT="1"/>
      <dgm:spPr/>
      <dgm:t>
        <a:bodyPr/>
        <a:lstStyle/>
        <a:p>
          <a:r>
            <a:rPr lang="en-US" sz="1800" dirty="0"/>
            <a:t>Task #5 – handout #4: </a:t>
          </a:r>
        </a:p>
      </dgm:t>
    </dgm:pt>
    <dgm:pt modelId="{38CFA46E-9B51-42BE-890B-A8AB52256006}" type="parTrans" cxnId="{78EBF340-D384-486B-B59C-7E58CDC8456B}">
      <dgm:prSet/>
      <dgm:spPr/>
      <dgm:t>
        <a:bodyPr/>
        <a:lstStyle/>
        <a:p>
          <a:endParaRPr lang="en-US"/>
        </a:p>
      </dgm:t>
    </dgm:pt>
    <dgm:pt modelId="{5A94B893-333F-4CCB-9C39-B6301631F356}" type="sibTrans" cxnId="{78EBF340-D384-486B-B59C-7E58CDC8456B}">
      <dgm:prSet/>
      <dgm:spPr/>
      <dgm:t>
        <a:bodyPr/>
        <a:lstStyle/>
        <a:p>
          <a:endParaRPr lang="en-US"/>
        </a:p>
      </dgm:t>
    </dgm:pt>
    <dgm:pt modelId="{A1F42686-CEBA-4440-A97F-29F9AC77B04A}">
      <dgm:prSet/>
      <dgm:spPr/>
      <dgm:t>
        <a:bodyPr/>
        <a:lstStyle/>
        <a:p>
          <a:r>
            <a:rPr lang="en-US"/>
            <a:t>Write</a:t>
          </a:r>
        </a:p>
      </dgm:t>
    </dgm:pt>
    <dgm:pt modelId="{27E88B67-FF72-489F-8FB7-0A163BA38F9B}" type="parTrans" cxnId="{57FD5B70-E65D-4DD9-AF00-BA84AF5F2E57}">
      <dgm:prSet/>
      <dgm:spPr/>
      <dgm:t>
        <a:bodyPr/>
        <a:lstStyle/>
        <a:p>
          <a:endParaRPr lang="en-US"/>
        </a:p>
      </dgm:t>
    </dgm:pt>
    <dgm:pt modelId="{26E3E649-ED83-4F14-8DB8-9B39705E0ED8}" type="sibTrans" cxnId="{57FD5B70-E65D-4DD9-AF00-BA84AF5F2E57}">
      <dgm:prSet/>
      <dgm:spPr/>
      <dgm:t>
        <a:bodyPr/>
        <a:lstStyle/>
        <a:p>
          <a:endParaRPr lang="en-US"/>
        </a:p>
      </dgm:t>
    </dgm:pt>
    <dgm:pt modelId="{98C829CA-C17E-459C-B64A-59C20334BEF0}">
      <dgm:prSet custT="1"/>
      <dgm:spPr/>
      <dgm:t>
        <a:bodyPr/>
        <a:lstStyle/>
        <a:p>
          <a:r>
            <a:rPr lang="en-US" sz="1800"/>
            <a:t>Write a few sentences for Part I of each email</a:t>
          </a:r>
        </a:p>
      </dgm:t>
    </dgm:pt>
    <dgm:pt modelId="{27C04612-CD79-4839-82D2-6FA201F16F52}" type="parTrans" cxnId="{82CB5445-8FFA-47F4-8CC6-BC23E026EE60}">
      <dgm:prSet/>
      <dgm:spPr/>
      <dgm:t>
        <a:bodyPr/>
        <a:lstStyle/>
        <a:p>
          <a:endParaRPr lang="en-US"/>
        </a:p>
      </dgm:t>
    </dgm:pt>
    <dgm:pt modelId="{12E0940F-C406-489E-A081-4C0CB3457D3D}" type="sibTrans" cxnId="{82CB5445-8FFA-47F4-8CC6-BC23E026EE60}">
      <dgm:prSet/>
      <dgm:spPr/>
      <dgm:t>
        <a:bodyPr/>
        <a:lstStyle/>
        <a:p>
          <a:endParaRPr lang="en-US"/>
        </a:p>
      </dgm:t>
    </dgm:pt>
    <dgm:pt modelId="{11D9194A-4A04-4D68-AFD8-CAC007DC232E}">
      <dgm:prSet/>
      <dgm:spPr/>
      <dgm:t>
        <a:bodyPr/>
        <a:lstStyle/>
        <a:p>
          <a:r>
            <a:rPr lang="en-US"/>
            <a:t>Compare</a:t>
          </a:r>
        </a:p>
      </dgm:t>
    </dgm:pt>
    <dgm:pt modelId="{C5B73AE0-5627-4EFD-9AC7-28FC3B5D7440}" type="parTrans" cxnId="{039D8EB1-2ED1-4002-BEE1-9AFAE119D798}">
      <dgm:prSet/>
      <dgm:spPr/>
      <dgm:t>
        <a:bodyPr/>
        <a:lstStyle/>
        <a:p>
          <a:endParaRPr lang="en-US"/>
        </a:p>
      </dgm:t>
    </dgm:pt>
    <dgm:pt modelId="{BD8870DC-7143-4389-9D92-AD4C34465634}" type="sibTrans" cxnId="{039D8EB1-2ED1-4002-BEE1-9AFAE119D798}">
      <dgm:prSet/>
      <dgm:spPr/>
      <dgm:t>
        <a:bodyPr/>
        <a:lstStyle/>
        <a:p>
          <a:endParaRPr lang="en-US"/>
        </a:p>
      </dgm:t>
    </dgm:pt>
    <dgm:pt modelId="{E859AC50-2DA1-4E8F-8607-243394A35C41}">
      <dgm:prSet custT="1"/>
      <dgm:spPr/>
      <dgm:t>
        <a:bodyPr/>
        <a:lstStyle/>
        <a:p>
          <a:r>
            <a:rPr lang="en-US" sz="1800"/>
            <a:t>Compare with a partner</a:t>
          </a:r>
        </a:p>
      </dgm:t>
    </dgm:pt>
    <dgm:pt modelId="{A98D5D69-29F5-4D8C-B861-977C7D89187C}" type="parTrans" cxnId="{5CE397E1-AC64-461A-859D-ED45B8DE38AE}">
      <dgm:prSet/>
      <dgm:spPr/>
      <dgm:t>
        <a:bodyPr/>
        <a:lstStyle/>
        <a:p>
          <a:endParaRPr lang="en-US"/>
        </a:p>
      </dgm:t>
    </dgm:pt>
    <dgm:pt modelId="{2EB9A6A3-05CD-4100-9102-8177781DEF05}" type="sibTrans" cxnId="{5CE397E1-AC64-461A-859D-ED45B8DE38AE}">
      <dgm:prSet/>
      <dgm:spPr/>
      <dgm:t>
        <a:bodyPr/>
        <a:lstStyle/>
        <a:p>
          <a:endParaRPr lang="en-US"/>
        </a:p>
      </dgm:t>
    </dgm:pt>
    <dgm:pt modelId="{AF098859-B8C7-4A9D-ACDD-B90F8B203D5F}">
      <dgm:prSet/>
      <dgm:spPr/>
      <dgm:t>
        <a:bodyPr/>
        <a:lstStyle/>
        <a:p>
          <a:r>
            <a:rPr lang="en-US"/>
            <a:t>Share</a:t>
          </a:r>
        </a:p>
      </dgm:t>
    </dgm:pt>
    <dgm:pt modelId="{F3C2BD89-455F-45A1-BBCD-CB0393AC7773}" type="parTrans" cxnId="{E7A88412-EC42-4E17-8EB4-D87F5AB8476C}">
      <dgm:prSet/>
      <dgm:spPr/>
      <dgm:t>
        <a:bodyPr/>
        <a:lstStyle/>
        <a:p>
          <a:endParaRPr lang="en-US"/>
        </a:p>
      </dgm:t>
    </dgm:pt>
    <dgm:pt modelId="{BF188A0D-4C8F-451D-91DC-ABFDC23D56B2}" type="sibTrans" cxnId="{E7A88412-EC42-4E17-8EB4-D87F5AB8476C}">
      <dgm:prSet/>
      <dgm:spPr/>
      <dgm:t>
        <a:bodyPr/>
        <a:lstStyle/>
        <a:p>
          <a:endParaRPr lang="en-US"/>
        </a:p>
      </dgm:t>
    </dgm:pt>
    <dgm:pt modelId="{CC5B79F8-411E-45F5-A471-6D653EBD3975}">
      <dgm:prSet custT="1"/>
      <dgm:spPr/>
      <dgm:t>
        <a:bodyPr/>
        <a:lstStyle/>
        <a:p>
          <a:r>
            <a:rPr lang="en-US" sz="2000"/>
            <a:t>Share with the class.  </a:t>
          </a:r>
        </a:p>
      </dgm:t>
    </dgm:pt>
    <dgm:pt modelId="{468728CD-94CD-4DA1-B046-8D09A6CB8EA5}" type="parTrans" cxnId="{5D4107F1-D857-4D3E-8CB3-67A36BF718CB}">
      <dgm:prSet/>
      <dgm:spPr/>
      <dgm:t>
        <a:bodyPr/>
        <a:lstStyle/>
        <a:p>
          <a:endParaRPr lang="en-US"/>
        </a:p>
      </dgm:t>
    </dgm:pt>
    <dgm:pt modelId="{2D4FBFF3-AA8A-49C4-824D-67E43A7F79EA}" type="sibTrans" cxnId="{5D4107F1-D857-4D3E-8CB3-67A36BF718CB}">
      <dgm:prSet/>
      <dgm:spPr/>
      <dgm:t>
        <a:bodyPr/>
        <a:lstStyle/>
        <a:p>
          <a:endParaRPr lang="en-US"/>
        </a:p>
      </dgm:t>
    </dgm:pt>
    <dgm:pt modelId="{4B12AC61-E5BC-4A06-9C53-9DBAF692CF2F}" type="pres">
      <dgm:prSet presAssocID="{9D4B1D64-ECAC-404A-B807-4A0429DB1E64}" presName="Name0" presStyleCnt="0">
        <dgm:presLayoutVars>
          <dgm:dir/>
          <dgm:animLvl val="lvl"/>
          <dgm:resizeHandles val="exact"/>
        </dgm:presLayoutVars>
      </dgm:prSet>
      <dgm:spPr/>
    </dgm:pt>
    <dgm:pt modelId="{99F31E04-2B0F-4CF4-A9C0-A1166E53FADA}" type="pres">
      <dgm:prSet presAssocID="{AF098859-B8C7-4A9D-ACDD-B90F8B203D5F}" presName="boxAndChildren" presStyleCnt="0"/>
      <dgm:spPr/>
    </dgm:pt>
    <dgm:pt modelId="{5E558512-C42D-40A2-A24A-2AFAC5D3533D}" type="pres">
      <dgm:prSet presAssocID="{AF098859-B8C7-4A9D-ACDD-B90F8B203D5F}" presName="parentTextBox" presStyleLbl="alignNode1" presStyleIdx="0" presStyleCnt="4"/>
      <dgm:spPr/>
    </dgm:pt>
    <dgm:pt modelId="{488D64E9-B94A-446E-884B-7CD233DBC90E}" type="pres">
      <dgm:prSet presAssocID="{AF098859-B8C7-4A9D-ACDD-B90F8B203D5F}" presName="descendantBox" presStyleLbl="bgAccFollowNode1" presStyleIdx="0" presStyleCnt="4"/>
      <dgm:spPr/>
    </dgm:pt>
    <dgm:pt modelId="{9C006819-60EB-42BE-937E-4EB8C835C4B9}" type="pres">
      <dgm:prSet presAssocID="{BD8870DC-7143-4389-9D92-AD4C34465634}" presName="sp" presStyleCnt="0"/>
      <dgm:spPr/>
    </dgm:pt>
    <dgm:pt modelId="{8790B191-B4CA-43E4-94FD-F1B37A00C6D0}" type="pres">
      <dgm:prSet presAssocID="{11D9194A-4A04-4D68-AFD8-CAC007DC232E}" presName="arrowAndChildren" presStyleCnt="0"/>
      <dgm:spPr/>
    </dgm:pt>
    <dgm:pt modelId="{B484E26F-4C8C-40D6-9BF2-19836350C789}" type="pres">
      <dgm:prSet presAssocID="{11D9194A-4A04-4D68-AFD8-CAC007DC232E}" presName="parentTextArrow" presStyleLbl="node1" presStyleIdx="0" presStyleCnt="0"/>
      <dgm:spPr/>
    </dgm:pt>
    <dgm:pt modelId="{C1A6101A-C8E3-4038-89B0-D6662214E971}" type="pres">
      <dgm:prSet presAssocID="{11D9194A-4A04-4D68-AFD8-CAC007DC232E}" presName="arrow" presStyleLbl="alignNode1" presStyleIdx="1" presStyleCnt="4"/>
      <dgm:spPr/>
    </dgm:pt>
    <dgm:pt modelId="{20D583CD-EC47-45F0-8131-51F838D77786}" type="pres">
      <dgm:prSet presAssocID="{11D9194A-4A04-4D68-AFD8-CAC007DC232E}" presName="descendantArrow" presStyleLbl="bgAccFollowNode1" presStyleIdx="1" presStyleCnt="4"/>
      <dgm:spPr/>
    </dgm:pt>
    <dgm:pt modelId="{E821354A-D1D1-4995-8958-12D6C7F4CDE8}" type="pres">
      <dgm:prSet presAssocID="{26E3E649-ED83-4F14-8DB8-9B39705E0ED8}" presName="sp" presStyleCnt="0"/>
      <dgm:spPr/>
    </dgm:pt>
    <dgm:pt modelId="{25D685A3-ECEE-4C12-B71C-8CF33C601E4B}" type="pres">
      <dgm:prSet presAssocID="{A1F42686-CEBA-4440-A97F-29F9AC77B04A}" presName="arrowAndChildren" presStyleCnt="0"/>
      <dgm:spPr/>
    </dgm:pt>
    <dgm:pt modelId="{9B72242C-0498-483F-AC46-0F972600D586}" type="pres">
      <dgm:prSet presAssocID="{A1F42686-CEBA-4440-A97F-29F9AC77B04A}" presName="parentTextArrow" presStyleLbl="node1" presStyleIdx="0" presStyleCnt="0"/>
      <dgm:spPr/>
    </dgm:pt>
    <dgm:pt modelId="{001F5505-EBD9-4500-9F74-5CB18BCD0F5B}" type="pres">
      <dgm:prSet presAssocID="{A1F42686-CEBA-4440-A97F-29F9AC77B04A}" presName="arrow" presStyleLbl="alignNode1" presStyleIdx="2" presStyleCnt="4"/>
      <dgm:spPr/>
    </dgm:pt>
    <dgm:pt modelId="{0165268B-879B-45E2-B5FD-A2BF68223C37}" type="pres">
      <dgm:prSet presAssocID="{A1F42686-CEBA-4440-A97F-29F9AC77B04A}" presName="descendantArrow" presStyleLbl="bgAccFollowNode1" presStyleIdx="2" presStyleCnt="4"/>
      <dgm:spPr/>
    </dgm:pt>
    <dgm:pt modelId="{B6200281-30C9-4B2A-80CE-193E2DDBE7FF}" type="pres">
      <dgm:prSet presAssocID="{2F7DB486-F63B-4357-B490-B1BEEE26AE40}" presName="sp" presStyleCnt="0"/>
      <dgm:spPr/>
    </dgm:pt>
    <dgm:pt modelId="{0E9DBC7E-1956-4872-9DEA-8E29E6EFF526}" type="pres">
      <dgm:prSet presAssocID="{1E551EC5-A642-450D-840E-8F93B97ECA5B}" presName="arrowAndChildren" presStyleCnt="0"/>
      <dgm:spPr/>
    </dgm:pt>
    <dgm:pt modelId="{79142B7C-7761-49FB-839F-1B67B66CF1B7}" type="pres">
      <dgm:prSet presAssocID="{1E551EC5-A642-450D-840E-8F93B97ECA5B}" presName="parentTextArrow" presStyleLbl="node1" presStyleIdx="0" presStyleCnt="0"/>
      <dgm:spPr/>
    </dgm:pt>
    <dgm:pt modelId="{3F8BD46E-2512-4D6E-9E6A-8B500F48723F}" type="pres">
      <dgm:prSet presAssocID="{1E551EC5-A642-450D-840E-8F93B97ECA5B}" presName="arrow" presStyleLbl="alignNode1" presStyleIdx="3" presStyleCnt="4"/>
      <dgm:spPr/>
    </dgm:pt>
    <dgm:pt modelId="{BBA9451F-FBC6-4E52-A454-70F153FB3845}" type="pres">
      <dgm:prSet presAssocID="{1E551EC5-A642-450D-840E-8F93B97ECA5B}" presName="descendantArrow" presStyleLbl="bgAccFollowNode1" presStyleIdx="3" presStyleCnt="4" custLinFactNeighborX="-295" custLinFactNeighborY="3821"/>
      <dgm:spPr/>
    </dgm:pt>
  </dgm:ptLst>
  <dgm:cxnLst>
    <dgm:cxn modelId="{7888E504-1904-44AC-9619-24E591FA55DE}" type="presOf" srcId="{11D9194A-4A04-4D68-AFD8-CAC007DC232E}" destId="{C1A6101A-C8E3-4038-89B0-D6662214E971}" srcOrd="1" destOrd="0" presId="urn:microsoft.com/office/officeart/2016/7/layout/VerticalDownArrowProcess"/>
    <dgm:cxn modelId="{E7A88412-EC42-4E17-8EB4-D87F5AB8476C}" srcId="{9D4B1D64-ECAC-404A-B807-4A0429DB1E64}" destId="{AF098859-B8C7-4A9D-ACDD-B90F8B203D5F}" srcOrd="3" destOrd="0" parTransId="{F3C2BD89-455F-45A1-BBCD-CB0393AC7773}" sibTransId="{BF188A0D-4C8F-451D-91DC-ABFDC23D56B2}"/>
    <dgm:cxn modelId="{387E8612-C54C-4EAE-9271-A481A39D500A}" type="presOf" srcId="{1E551EC5-A642-450D-840E-8F93B97ECA5B}" destId="{3F8BD46E-2512-4D6E-9E6A-8B500F48723F}" srcOrd="1" destOrd="0" presId="urn:microsoft.com/office/officeart/2016/7/layout/VerticalDownArrowProcess"/>
    <dgm:cxn modelId="{3D032219-A7D0-4D35-B6A6-0E01FF23746D}" type="presOf" srcId="{E859AC50-2DA1-4E8F-8607-243394A35C41}" destId="{20D583CD-EC47-45F0-8131-51F838D77786}" srcOrd="0" destOrd="0" presId="urn:microsoft.com/office/officeart/2016/7/layout/VerticalDownArrowProcess"/>
    <dgm:cxn modelId="{78EBF340-D384-486B-B59C-7E58CDC8456B}" srcId="{1E551EC5-A642-450D-840E-8F93B97ECA5B}" destId="{3DB11785-3D19-42ED-A06F-73FD7904C387}" srcOrd="0" destOrd="0" parTransId="{38CFA46E-9B51-42BE-890B-A8AB52256006}" sibTransId="{5A94B893-333F-4CCB-9C39-B6301631F356}"/>
    <dgm:cxn modelId="{82CB5445-8FFA-47F4-8CC6-BC23E026EE60}" srcId="{A1F42686-CEBA-4440-A97F-29F9AC77B04A}" destId="{98C829CA-C17E-459C-B64A-59C20334BEF0}" srcOrd="0" destOrd="0" parTransId="{27C04612-CD79-4839-82D2-6FA201F16F52}" sibTransId="{12E0940F-C406-489E-A081-4C0CB3457D3D}"/>
    <dgm:cxn modelId="{AD369D4C-3B7A-4C53-840C-579CB5D1BF70}" type="presOf" srcId="{1E551EC5-A642-450D-840E-8F93B97ECA5B}" destId="{79142B7C-7761-49FB-839F-1B67B66CF1B7}" srcOrd="0" destOrd="0" presId="urn:microsoft.com/office/officeart/2016/7/layout/VerticalDownArrowProcess"/>
    <dgm:cxn modelId="{57FD5B70-E65D-4DD9-AF00-BA84AF5F2E57}" srcId="{9D4B1D64-ECAC-404A-B807-4A0429DB1E64}" destId="{A1F42686-CEBA-4440-A97F-29F9AC77B04A}" srcOrd="1" destOrd="0" parTransId="{27E88B67-FF72-489F-8FB7-0A163BA38F9B}" sibTransId="{26E3E649-ED83-4F14-8DB8-9B39705E0ED8}"/>
    <dgm:cxn modelId="{5D37D376-1393-4274-A3A5-7101E4CDA71D}" type="presOf" srcId="{AF098859-B8C7-4A9D-ACDD-B90F8B203D5F}" destId="{5E558512-C42D-40A2-A24A-2AFAC5D3533D}" srcOrd="0" destOrd="0" presId="urn:microsoft.com/office/officeart/2016/7/layout/VerticalDownArrowProcess"/>
    <dgm:cxn modelId="{14A93A5A-3B4D-4369-AD10-594C7E9431B9}" type="presOf" srcId="{3DB11785-3D19-42ED-A06F-73FD7904C387}" destId="{BBA9451F-FBC6-4E52-A454-70F153FB3845}" srcOrd="0" destOrd="0" presId="urn:microsoft.com/office/officeart/2016/7/layout/VerticalDownArrowProcess"/>
    <dgm:cxn modelId="{61C7997D-59C6-4FB3-9A28-4E6C081B32C4}" type="presOf" srcId="{9D4B1D64-ECAC-404A-B807-4A0429DB1E64}" destId="{4B12AC61-E5BC-4A06-9C53-9DBAF692CF2F}" srcOrd="0" destOrd="0" presId="urn:microsoft.com/office/officeart/2016/7/layout/VerticalDownArrowProcess"/>
    <dgm:cxn modelId="{51D7828B-91A4-46C7-A507-D4440E9C6F9B}" srcId="{9D4B1D64-ECAC-404A-B807-4A0429DB1E64}" destId="{1E551EC5-A642-450D-840E-8F93B97ECA5B}" srcOrd="0" destOrd="0" parTransId="{3DEA4804-4F6A-48E5-BFA2-3B9201D18B32}" sibTransId="{2F7DB486-F63B-4357-B490-B1BEEE26AE40}"/>
    <dgm:cxn modelId="{858DB79E-3C40-4644-865C-0E50AD5669B6}" type="presOf" srcId="{A1F42686-CEBA-4440-A97F-29F9AC77B04A}" destId="{001F5505-EBD9-4500-9F74-5CB18BCD0F5B}" srcOrd="1" destOrd="0" presId="urn:microsoft.com/office/officeart/2016/7/layout/VerticalDownArrowProcess"/>
    <dgm:cxn modelId="{039D8EB1-2ED1-4002-BEE1-9AFAE119D798}" srcId="{9D4B1D64-ECAC-404A-B807-4A0429DB1E64}" destId="{11D9194A-4A04-4D68-AFD8-CAC007DC232E}" srcOrd="2" destOrd="0" parTransId="{C5B73AE0-5627-4EFD-9AC7-28FC3B5D7440}" sibTransId="{BD8870DC-7143-4389-9D92-AD4C34465634}"/>
    <dgm:cxn modelId="{174758D7-5923-4145-A4AA-D4A35F5EB77B}" type="presOf" srcId="{98C829CA-C17E-459C-B64A-59C20334BEF0}" destId="{0165268B-879B-45E2-B5FD-A2BF68223C37}" srcOrd="0" destOrd="0" presId="urn:microsoft.com/office/officeart/2016/7/layout/VerticalDownArrowProcess"/>
    <dgm:cxn modelId="{5CE397E1-AC64-461A-859D-ED45B8DE38AE}" srcId="{11D9194A-4A04-4D68-AFD8-CAC007DC232E}" destId="{E859AC50-2DA1-4E8F-8607-243394A35C41}" srcOrd="0" destOrd="0" parTransId="{A98D5D69-29F5-4D8C-B861-977C7D89187C}" sibTransId="{2EB9A6A3-05CD-4100-9102-8177781DEF05}"/>
    <dgm:cxn modelId="{2C1864E3-2D3F-4CF2-94C5-83BDA0039EDB}" type="presOf" srcId="{A1F42686-CEBA-4440-A97F-29F9AC77B04A}" destId="{9B72242C-0498-483F-AC46-0F972600D586}" srcOrd="0" destOrd="0" presId="urn:microsoft.com/office/officeart/2016/7/layout/VerticalDownArrowProcess"/>
    <dgm:cxn modelId="{0A53B7ED-597E-4B31-845C-305DC26C5B6D}" type="presOf" srcId="{CC5B79F8-411E-45F5-A471-6D653EBD3975}" destId="{488D64E9-B94A-446E-884B-7CD233DBC90E}" srcOrd="0" destOrd="0" presId="urn:microsoft.com/office/officeart/2016/7/layout/VerticalDownArrowProcess"/>
    <dgm:cxn modelId="{5D4107F1-D857-4D3E-8CB3-67A36BF718CB}" srcId="{AF098859-B8C7-4A9D-ACDD-B90F8B203D5F}" destId="{CC5B79F8-411E-45F5-A471-6D653EBD3975}" srcOrd="0" destOrd="0" parTransId="{468728CD-94CD-4DA1-B046-8D09A6CB8EA5}" sibTransId="{2D4FBFF3-AA8A-49C4-824D-67E43A7F79EA}"/>
    <dgm:cxn modelId="{E19415F2-9E38-476C-A113-213CE3E33996}" type="presOf" srcId="{11D9194A-4A04-4D68-AFD8-CAC007DC232E}" destId="{B484E26F-4C8C-40D6-9BF2-19836350C789}" srcOrd="0" destOrd="0" presId="urn:microsoft.com/office/officeart/2016/7/layout/VerticalDownArrowProcess"/>
    <dgm:cxn modelId="{D74B1304-53B2-4D44-B95F-196C99127975}" type="presParOf" srcId="{4B12AC61-E5BC-4A06-9C53-9DBAF692CF2F}" destId="{99F31E04-2B0F-4CF4-A9C0-A1166E53FADA}" srcOrd="0" destOrd="0" presId="urn:microsoft.com/office/officeart/2016/7/layout/VerticalDownArrowProcess"/>
    <dgm:cxn modelId="{F648EECB-0CE6-4802-B0F9-1BE1D00DB846}" type="presParOf" srcId="{99F31E04-2B0F-4CF4-A9C0-A1166E53FADA}" destId="{5E558512-C42D-40A2-A24A-2AFAC5D3533D}" srcOrd="0" destOrd="0" presId="urn:microsoft.com/office/officeart/2016/7/layout/VerticalDownArrowProcess"/>
    <dgm:cxn modelId="{CAD7568A-4F97-4670-B37F-A785F0F6DB06}" type="presParOf" srcId="{99F31E04-2B0F-4CF4-A9C0-A1166E53FADA}" destId="{488D64E9-B94A-446E-884B-7CD233DBC90E}" srcOrd="1" destOrd="0" presId="urn:microsoft.com/office/officeart/2016/7/layout/VerticalDownArrowProcess"/>
    <dgm:cxn modelId="{1F0C3EC4-C4C8-4F30-8A61-DBBE69108CED}" type="presParOf" srcId="{4B12AC61-E5BC-4A06-9C53-9DBAF692CF2F}" destId="{9C006819-60EB-42BE-937E-4EB8C835C4B9}" srcOrd="1" destOrd="0" presId="urn:microsoft.com/office/officeart/2016/7/layout/VerticalDownArrowProcess"/>
    <dgm:cxn modelId="{2F082616-D4F8-4762-9F91-E4972E3E4C1F}" type="presParOf" srcId="{4B12AC61-E5BC-4A06-9C53-9DBAF692CF2F}" destId="{8790B191-B4CA-43E4-94FD-F1B37A00C6D0}" srcOrd="2" destOrd="0" presId="urn:microsoft.com/office/officeart/2016/7/layout/VerticalDownArrowProcess"/>
    <dgm:cxn modelId="{20896256-F722-4F09-98C5-867282BCBF0F}" type="presParOf" srcId="{8790B191-B4CA-43E4-94FD-F1B37A00C6D0}" destId="{B484E26F-4C8C-40D6-9BF2-19836350C789}" srcOrd="0" destOrd="0" presId="urn:microsoft.com/office/officeart/2016/7/layout/VerticalDownArrowProcess"/>
    <dgm:cxn modelId="{E535C2A0-A335-4A81-BF75-5E741FF27F1C}" type="presParOf" srcId="{8790B191-B4CA-43E4-94FD-F1B37A00C6D0}" destId="{C1A6101A-C8E3-4038-89B0-D6662214E971}" srcOrd="1" destOrd="0" presId="urn:microsoft.com/office/officeart/2016/7/layout/VerticalDownArrowProcess"/>
    <dgm:cxn modelId="{EA847823-82CA-4AE5-8B16-A7995D329CF1}" type="presParOf" srcId="{8790B191-B4CA-43E4-94FD-F1B37A00C6D0}" destId="{20D583CD-EC47-45F0-8131-51F838D77786}" srcOrd="2" destOrd="0" presId="urn:microsoft.com/office/officeart/2016/7/layout/VerticalDownArrowProcess"/>
    <dgm:cxn modelId="{7901A9EB-0A0B-4F7C-B695-86D605EA6E72}" type="presParOf" srcId="{4B12AC61-E5BC-4A06-9C53-9DBAF692CF2F}" destId="{E821354A-D1D1-4995-8958-12D6C7F4CDE8}" srcOrd="3" destOrd="0" presId="urn:microsoft.com/office/officeart/2016/7/layout/VerticalDownArrowProcess"/>
    <dgm:cxn modelId="{7DFC5332-B628-4D68-B055-C64E4B2DAB16}" type="presParOf" srcId="{4B12AC61-E5BC-4A06-9C53-9DBAF692CF2F}" destId="{25D685A3-ECEE-4C12-B71C-8CF33C601E4B}" srcOrd="4" destOrd="0" presId="urn:microsoft.com/office/officeart/2016/7/layout/VerticalDownArrowProcess"/>
    <dgm:cxn modelId="{E1A8F929-4D44-4983-9FFC-5ADD9295B6FD}" type="presParOf" srcId="{25D685A3-ECEE-4C12-B71C-8CF33C601E4B}" destId="{9B72242C-0498-483F-AC46-0F972600D586}" srcOrd="0" destOrd="0" presId="urn:microsoft.com/office/officeart/2016/7/layout/VerticalDownArrowProcess"/>
    <dgm:cxn modelId="{B8219017-93FC-4EEC-8E98-52422C35BF27}" type="presParOf" srcId="{25D685A3-ECEE-4C12-B71C-8CF33C601E4B}" destId="{001F5505-EBD9-4500-9F74-5CB18BCD0F5B}" srcOrd="1" destOrd="0" presId="urn:microsoft.com/office/officeart/2016/7/layout/VerticalDownArrowProcess"/>
    <dgm:cxn modelId="{06B6642D-FE2B-47F7-B8BD-A9B85428D1D7}" type="presParOf" srcId="{25D685A3-ECEE-4C12-B71C-8CF33C601E4B}" destId="{0165268B-879B-45E2-B5FD-A2BF68223C37}" srcOrd="2" destOrd="0" presId="urn:microsoft.com/office/officeart/2016/7/layout/VerticalDownArrowProcess"/>
    <dgm:cxn modelId="{97DA588E-E78D-41BB-9A04-3A927544A460}" type="presParOf" srcId="{4B12AC61-E5BC-4A06-9C53-9DBAF692CF2F}" destId="{B6200281-30C9-4B2A-80CE-193E2DDBE7FF}" srcOrd="5" destOrd="0" presId="urn:microsoft.com/office/officeart/2016/7/layout/VerticalDownArrowProcess"/>
    <dgm:cxn modelId="{B5940E2C-2B7A-431F-B96C-D63B58CD31B8}" type="presParOf" srcId="{4B12AC61-E5BC-4A06-9C53-9DBAF692CF2F}" destId="{0E9DBC7E-1956-4872-9DEA-8E29E6EFF526}" srcOrd="6" destOrd="0" presId="urn:microsoft.com/office/officeart/2016/7/layout/VerticalDownArrowProcess"/>
    <dgm:cxn modelId="{9E09D1EA-772F-46CC-ADF4-EC45EADD6169}" type="presParOf" srcId="{0E9DBC7E-1956-4872-9DEA-8E29E6EFF526}" destId="{79142B7C-7761-49FB-839F-1B67B66CF1B7}" srcOrd="0" destOrd="0" presId="urn:microsoft.com/office/officeart/2016/7/layout/VerticalDownArrowProcess"/>
    <dgm:cxn modelId="{F303AAB8-B69F-4E90-9E85-4791CB023D0D}" type="presParOf" srcId="{0E9DBC7E-1956-4872-9DEA-8E29E6EFF526}" destId="{3F8BD46E-2512-4D6E-9E6A-8B500F48723F}" srcOrd="1" destOrd="0" presId="urn:microsoft.com/office/officeart/2016/7/layout/VerticalDownArrowProcess"/>
    <dgm:cxn modelId="{671DDE9A-1F25-4076-ADB5-C4D285644B2A}" type="presParOf" srcId="{0E9DBC7E-1956-4872-9DEA-8E29E6EFF526}" destId="{BBA9451F-FBC6-4E52-A454-70F153FB384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A98BE4-5879-460D-92F4-7C299C30C14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6B6D1E1-736C-4A42-94E5-53260371116D}">
      <dgm:prSet/>
      <dgm:spPr/>
      <dgm:t>
        <a:bodyPr/>
        <a:lstStyle/>
        <a:p>
          <a:r>
            <a:rPr lang="en-US"/>
            <a:t>Task</a:t>
          </a:r>
        </a:p>
      </dgm:t>
    </dgm:pt>
    <dgm:pt modelId="{7EF3731A-F6D7-4579-836B-DD3B81F8E625}" type="parTrans" cxnId="{1BD700A8-A9BC-435D-B8D4-B5A1A6629584}">
      <dgm:prSet/>
      <dgm:spPr/>
      <dgm:t>
        <a:bodyPr/>
        <a:lstStyle/>
        <a:p>
          <a:endParaRPr lang="en-US"/>
        </a:p>
      </dgm:t>
    </dgm:pt>
    <dgm:pt modelId="{A8CC5D81-1A54-44C5-B08E-C0648E768B76}" type="sibTrans" cxnId="{1BD700A8-A9BC-435D-B8D4-B5A1A6629584}">
      <dgm:prSet/>
      <dgm:spPr/>
      <dgm:t>
        <a:bodyPr/>
        <a:lstStyle/>
        <a:p>
          <a:endParaRPr lang="en-US"/>
        </a:p>
      </dgm:t>
    </dgm:pt>
    <dgm:pt modelId="{062EAD3A-FE9F-4D4F-8802-67FCDDC3B2C8}">
      <dgm:prSet custT="1"/>
      <dgm:spPr/>
      <dgm:t>
        <a:bodyPr/>
        <a:lstStyle/>
        <a:p>
          <a:r>
            <a:rPr lang="en-US" sz="1800" dirty="0"/>
            <a:t>Task #6 – handout #5: </a:t>
          </a:r>
        </a:p>
      </dgm:t>
    </dgm:pt>
    <dgm:pt modelId="{CE80AD5C-7820-410C-9588-BD29C09F898C}" type="parTrans" cxnId="{65278D75-949B-4390-8AD7-821F3B84C7E9}">
      <dgm:prSet/>
      <dgm:spPr/>
      <dgm:t>
        <a:bodyPr/>
        <a:lstStyle/>
        <a:p>
          <a:endParaRPr lang="en-US"/>
        </a:p>
      </dgm:t>
    </dgm:pt>
    <dgm:pt modelId="{4BEC6EAB-332C-466E-BE6F-81AF2DEB7933}" type="sibTrans" cxnId="{65278D75-949B-4390-8AD7-821F3B84C7E9}">
      <dgm:prSet/>
      <dgm:spPr/>
      <dgm:t>
        <a:bodyPr/>
        <a:lstStyle/>
        <a:p>
          <a:endParaRPr lang="en-US"/>
        </a:p>
      </dgm:t>
    </dgm:pt>
    <dgm:pt modelId="{425837EA-3F1F-41FD-8057-E1C57BB4AE9C}">
      <dgm:prSet/>
      <dgm:spPr/>
      <dgm:t>
        <a:bodyPr/>
        <a:lstStyle/>
        <a:p>
          <a:r>
            <a:rPr lang="en-US"/>
            <a:t>Write</a:t>
          </a:r>
        </a:p>
      </dgm:t>
    </dgm:pt>
    <dgm:pt modelId="{92EAA498-FA45-408D-97B7-4FB9ABF5A5AB}" type="parTrans" cxnId="{EC220798-77C2-4354-9040-E6C4FDE77767}">
      <dgm:prSet/>
      <dgm:spPr/>
      <dgm:t>
        <a:bodyPr/>
        <a:lstStyle/>
        <a:p>
          <a:endParaRPr lang="en-US"/>
        </a:p>
      </dgm:t>
    </dgm:pt>
    <dgm:pt modelId="{DDDBC38C-E666-4520-A08A-8FCA37BD7FD5}" type="sibTrans" cxnId="{EC220798-77C2-4354-9040-E6C4FDE77767}">
      <dgm:prSet/>
      <dgm:spPr/>
      <dgm:t>
        <a:bodyPr/>
        <a:lstStyle/>
        <a:p>
          <a:endParaRPr lang="en-US"/>
        </a:p>
      </dgm:t>
    </dgm:pt>
    <dgm:pt modelId="{9DC7A148-A49A-475A-B47A-D2EB6F4F762E}">
      <dgm:prSet custT="1"/>
      <dgm:spPr/>
      <dgm:t>
        <a:bodyPr/>
        <a:lstStyle/>
        <a:p>
          <a:r>
            <a:rPr lang="en-US" sz="1800" dirty="0"/>
            <a:t>Write a few sentences for Part 2 of each email.</a:t>
          </a:r>
        </a:p>
      </dgm:t>
    </dgm:pt>
    <dgm:pt modelId="{7F80B513-CBA4-47BC-B1F0-311190EAFA6B}" type="parTrans" cxnId="{D48AA04C-CCBC-48CE-AFF9-3AC470D5B369}">
      <dgm:prSet/>
      <dgm:spPr/>
      <dgm:t>
        <a:bodyPr/>
        <a:lstStyle/>
        <a:p>
          <a:endParaRPr lang="en-US"/>
        </a:p>
      </dgm:t>
    </dgm:pt>
    <dgm:pt modelId="{149659A5-C628-43F4-BDDF-8923F6708808}" type="sibTrans" cxnId="{D48AA04C-CCBC-48CE-AFF9-3AC470D5B369}">
      <dgm:prSet/>
      <dgm:spPr/>
      <dgm:t>
        <a:bodyPr/>
        <a:lstStyle/>
        <a:p>
          <a:endParaRPr lang="en-US"/>
        </a:p>
      </dgm:t>
    </dgm:pt>
    <dgm:pt modelId="{D557C7BA-7179-46F6-AAD8-776484AB30BB}">
      <dgm:prSet/>
      <dgm:spPr/>
      <dgm:t>
        <a:bodyPr/>
        <a:lstStyle/>
        <a:p>
          <a:r>
            <a:rPr lang="en-US"/>
            <a:t>Compare</a:t>
          </a:r>
        </a:p>
      </dgm:t>
    </dgm:pt>
    <dgm:pt modelId="{40C9F3F5-3CB8-479D-9527-3F5C1B09CBFB}" type="parTrans" cxnId="{E88666E8-AB39-49A5-8457-F9F9CBFF8859}">
      <dgm:prSet/>
      <dgm:spPr/>
      <dgm:t>
        <a:bodyPr/>
        <a:lstStyle/>
        <a:p>
          <a:endParaRPr lang="en-US"/>
        </a:p>
      </dgm:t>
    </dgm:pt>
    <dgm:pt modelId="{7E158EED-F487-4423-9F8B-5E184E83680C}" type="sibTrans" cxnId="{E88666E8-AB39-49A5-8457-F9F9CBFF8859}">
      <dgm:prSet/>
      <dgm:spPr/>
      <dgm:t>
        <a:bodyPr/>
        <a:lstStyle/>
        <a:p>
          <a:endParaRPr lang="en-US"/>
        </a:p>
      </dgm:t>
    </dgm:pt>
    <dgm:pt modelId="{0F31D378-AEAF-481B-90D4-882C1A01AAC3}">
      <dgm:prSet custT="1"/>
      <dgm:spPr/>
      <dgm:t>
        <a:bodyPr/>
        <a:lstStyle/>
        <a:p>
          <a:r>
            <a:rPr lang="en-US" sz="1800" dirty="0"/>
            <a:t>Compare with a partner.</a:t>
          </a:r>
        </a:p>
      </dgm:t>
    </dgm:pt>
    <dgm:pt modelId="{38E1B95C-9690-41E6-B6EB-98FF303E0AF5}" type="parTrans" cxnId="{447C26A8-D7F2-4D5C-A86F-0714D85B9D68}">
      <dgm:prSet/>
      <dgm:spPr/>
      <dgm:t>
        <a:bodyPr/>
        <a:lstStyle/>
        <a:p>
          <a:endParaRPr lang="en-US"/>
        </a:p>
      </dgm:t>
    </dgm:pt>
    <dgm:pt modelId="{BB335EF1-3655-4706-A588-5FAB0F0F2F1E}" type="sibTrans" cxnId="{447C26A8-D7F2-4D5C-A86F-0714D85B9D68}">
      <dgm:prSet/>
      <dgm:spPr/>
      <dgm:t>
        <a:bodyPr/>
        <a:lstStyle/>
        <a:p>
          <a:endParaRPr lang="en-US"/>
        </a:p>
      </dgm:t>
    </dgm:pt>
    <dgm:pt modelId="{8B92516B-22A4-47CA-841B-A024B0EC6E2B}">
      <dgm:prSet/>
      <dgm:spPr/>
      <dgm:t>
        <a:bodyPr/>
        <a:lstStyle/>
        <a:p>
          <a:r>
            <a:rPr lang="en-US"/>
            <a:t>Share</a:t>
          </a:r>
        </a:p>
      </dgm:t>
    </dgm:pt>
    <dgm:pt modelId="{B3E44482-8CDD-4EB4-9CC9-AA91353552B6}" type="parTrans" cxnId="{C8020AA4-7F26-4871-9F2E-2FAAC9453542}">
      <dgm:prSet/>
      <dgm:spPr/>
      <dgm:t>
        <a:bodyPr/>
        <a:lstStyle/>
        <a:p>
          <a:endParaRPr lang="en-US"/>
        </a:p>
      </dgm:t>
    </dgm:pt>
    <dgm:pt modelId="{62887DAC-9484-4A8D-B491-A148482D1385}" type="sibTrans" cxnId="{C8020AA4-7F26-4871-9F2E-2FAAC9453542}">
      <dgm:prSet/>
      <dgm:spPr/>
      <dgm:t>
        <a:bodyPr/>
        <a:lstStyle/>
        <a:p>
          <a:endParaRPr lang="en-US"/>
        </a:p>
      </dgm:t>
    </dgm:pt>
    <dgm:pt modelId="{0A8EB295-2418-48C4-B4E5-52DE611319CC}">
      <dgm:prSet custT="1"/>
      <dgm:spPr/>
      <dgm:t>
        <a:bodyPr/>
        <a:lstStyle/>
        <a:p>
          <a:r>
            <a:rPr lang="en-US" sz="1800" dirty="0"/>
            <a:t>Share with the class.  </a:t>
          </a:r>
        </a:p>
      </dgm:t>
    </dgm:pt>
    <dgm:pt modelId="{F71C1365-CC31-4974-B5B0-BD9E14130023}" type="parTrans" cxnId="{9D077FB9-C47D-4CA1-B277-4D58A4487177}">
      <dgm:prSet/>
      <dgm:spPr/>
      <dgm:t>
        <a:bodyPr/>
        <a:lstStyle/>
        <a:p>
          <a:endParaRPr lang="en-US"/>
        </a:p>
      </dgm:t>
    </dgm:pt>
    <dgm:pt modelId="{1333EF28-5950-4C6B-B83F-03FF66854929}" type="sibTrans" cxnId="{9D077FB9-C47D-4CA1-B277-4D58A4487177}">
      <dgm:prSet/>
      <dgm:spPr/>
      <dgm:t>
        <a:bodyPr/>
        <a:lstStyle/>
        <a:p>
          <a:endParaRPr lang="en-US"/>
        </a:p>
      </dgm:t>
    </dgm:pt>
    <dgm:pt modelId="{96F5822C-D04C-4B41-A026-392C6C55B04E}" type="pres">
      <dgm:prSet presAssocID="{29A98BE4-5879-460D-92F4-7C299C30C14B}" presName="Name0" presStyleCnt="0">
        <dgm:presLayoutVars>
          <dgm:dir/>
          <dgm:animLvl val="lvl"/>
          <dgm:resizeHandles val="exact"/>
        </dgm:presLayoutVars>
      </dgm:prSet>
      <dgm:spPr/>
    </dgm:pt>
    <dgm:pt modelId="{93E82B68-339F-4886-AEC7-846ADDC2AA24}" type="pres">
      <dgm:prSet presAssocID="{8B92516B-22A4-47CA-841B-A024B0EC6E2B}" presName="boxAndChildren" presStyleCnt="0"/>
      <dgm:spPr/>
    </dgm:pt>
    <dgm:pt modelId="{63451949-A267-4A87-A6C7-FA5338F691BC}" type="pres">
      <dgm:prSet presAssocID="{8B92516B-22A4-47CA-841B-A024B0EC6E2B}" presName="parentTextBox" presStyleLbl="alignNode1" presStyleIdx="0" presStyleCnt="4"/>
      <dgm:spPr/>
    </dgm:pt>
    <dgm:pt modelId="{B0882043-D28F-4BBF-965F-B5DECC81C5C1}" type="pres">
      <dgm:prSet presAssocID="{8B92516B-22A4-47CA-841B-A024B0EC6E2B}" presName="descendantBox" presStyleLbl="bgAccFollowNode1" presStyleIdx="0" presStyleCnt="4"/>
      <dgm:spPr/>
    </dgm:pt>
    <dgm:pt modelId="{4F8553D8-17A6-4C5B-B754-EAAF33685B90}" type="pres">
      <dgm:prSet presAssocID="{7E158EED-F487-4423-9F8B-5E184E83680C}" presName="sp" presStyleCnt="0"/>
      <dgm:spPr/>
    </dgm:pt>
    <dgm:pt modelId="{8D231961-6C95-4251-AE8B-A13B7F79E0BD}" type="pres">
      <dgm:prSet presAssocID="{D557C7BA-7179-46F6-AAD8-776484AB30BB}" presName="arrowAndChildren" presStyleCnt="0"/>
      <dgm:spPr/>
    </dgm:pt>
    <dgm:pt modelId="{A399F9F2-0E47-4E8A-8389-03D5CCEF0373}" type="pres">
      <dgm:prSet presAssocID="{D557C7BA-7179-46F6-AAD8-776484AB30BB}" presName="parentTextArrow" presStyleLbl="node1" presStyleIdx="0" presStyleCnt="0"/>
      <dgm:spPr/>
    </dgm:pt>
    <dgm:pt modelId="{7563541C-DF8A-4A40-854D-973958BF73A2}" type="pres">
      <dgm:prSet presAssocID="{D557C7BA-7179-46F6-AAD8-776484AB30BB}" presName="arrow" presStyleLbl="alignNode1" presStyleIdx="1" presStyleCnt="4"/>
      <dgm:spPr/>
    </dgm:pt>
    <dgm:pt modelId="{4F31A18B-B062-4A7D-9BC2-083436B40164}" type="pres">
      <dgm:prSet presAssocID="{D557C7BA-7179-46F6-AAD8-776484AB30BB}" presName="descendantArrow" presStyleLbl="bgAccFollowNode1" presStyleIdx="1" presStyleCnt="4"/>
      <dgm:spPr/>
    </dgm:pt>
    <dgm:pt modelId="{F6FCA054-F16E-4DB9-8EEC-7155030804B3}" type="pres">
      <dgm:prSet presAssocID="{DDDBC38C-E666-4520-A08A-8FCA37BD7FD5}" presName="sp" presStyleCnt="0"/>
      <dgm:spPr/>
    </dgm:pt>
    <dgm:pt modelId="{22B55425-1FFB-4DCF-990F-DBDA1F801D3A}" type="pres">
      <dgm:prSet presAssocID="{425837EA-3F1F-41FD-8057-E1C57BB4AE9C}" presName="arrowAndChildren" presStyleCnt="0"/>
      <dgm:spPr/>
    </dgm:pt>
    <dgm:pt modelId="{4D6447AD-8A2A-403D-9088-7DEE0CCAB02C}" type="pres">
      <dgm:prSet presAssocID="{425837EA-3F1F-41FD-8057-E1C57BB4AE9C}" presName="parentTextArrow" presStyleLbl="node1" presStyleIdx="0" presStyleCnt="0"/>
      <dgm:spPr/>
    </dgm:pt>
    <dgm:pt modelId="{ECAC5173-FA22-4ED6-86B8-17209DA2A99A}" type="pres">
      <dgm:prSet presAssocID="{425837EA-3F1F-41FD-8057-E1C57BB4AE9C}" presName="arrow" presStyleLbl="alignNode1" presStyleIdx="2" presStyleCnt="4"/>
      <dgm:spPr/>
    </dgm:pt>
    <dgm:pt modelId="{B4696BD6-0D94-409B-A4ED-59786D93362A}" type="pres">
      <dgm:prSet presAssocID="{425837EA-3F1F-41FD-8057-E1C57BB4AE9C}" presName="descendantArrow" presStyleLbl="bgAccFollowNode1" presStyleIdx="2" presStyleCnt="4"/>
      <dgm:spPr/>
    </dgm:pt>
    <dgm:pt modelId="{AB17E944-B71D-48F6-AF7C-F691518F1333}" type="pres">
      <dgm:prSet presAssocID="{A8CC5D81-1A54-44C5-B08E-C0648E768B76}" presName="sp" presStyleCnt="0"/>
      <dgm:spPr/>
    </dgm:pt>
    <dgm:pt modelId="{B5FADD17-3AD7-4A6D-9C60-58928898B4AD}" type="pres">
      <dgm:prSet presAssocID="{C6B6D1E1-736C-4A42-94E5-53260371116D}" presName="arrowAndChildren" presStyleCnt="0"/>
      <dgm:spPr/>
    </dgm:pt>
    <dgm:pt modelId="{0ACDA244-A898-4872-90BB-FBE5D37BC6B2}" type="pres">
      <dgm:prSet presAssocID="{C6B6D1E1-736C-4A42-94E5-53260371116D}" presName="parentTextArrow" presStyleLbl="node1" presStyleIdx="0" presStyleCnt="0"/>
      <dgm:spPr/>
    </dgm:pt>
    <dgm:pt modelId="{943D3027-A9B1-4190-9B78-E5830ED496E4}" type="pres">
      <dgm:prSet presAssocID="{C6B6D1E1-736C-4A42-94E5-53260371116D}" presName="arrow" presStyleLbl="alignNode1" presStyleIdx="3" presStyleCnt="4"/>
      <dgm:spPr/>
    </dgm:pt>
    <dgm:pt modelId="{BE508EAC-A983-43E5-96D0-29E4C57A2A2F}" type="pres">
      <dgm:prSet presAssocID="{C6B6D1E1-736C-4A42-94E5-53260371116D}" presName="descendantArrow" presStyleLbl="bgAccFollowNode1" presStyleIdx="3" presStyleCnt="4" custLinFactNeighborX="590" custLinFactNeighborY="3820"/>
      <dgm:spPr/>
    </dgm:pt>
  </dgm:ptLst>
  <dgm:cxnLst>
    <dgm:cxn modelId="{3FB5F315-C418-4471-B470-79B01C42A859}" type="presOf" srcId="{9DC7A148-A49A-475A-B47A-D2EB6F4F762E}" destId="{B4696BD6-0D94-409B-A4ED-59786D93362A}" srcOrd="0" destOrd="0" presId="urn:microsoft.com/office/officeart/2016/7/layout/VerticalDownArrowProcess"/>
    <dgm:cxn modelId="{EC362C33-5095-4315-97B9-AF2B53256D6A}" type="presOf" srcId="{062EAD3A-FE9F-4D4F-8802-67FCDDC3B2C8}" destId="{BE508EAC-A983-43E5-96D0-29E4C57A2A2F}" srcOrd="0" destOrd="0" presId="urn:microsoft.com/office/officeart/2016/7/layout/VerticalDownArrowProcess"/>
    <dgm:cxn modelId="{52F41039-524C-4F00-BE3A-680B69EF837D}" type="presOf" srcId="{D557C7BA-7179-46F6-AAD8-776484AB30BB}" destId="{A399F9F2-0E47-4E8A-8389-03D5CCEF0373}" srcOrd="0" destOrd="0" presId="urn:microsoft.com/office/officeart/2016/7/layout/VerticalDownArrowProcess"/>
    <dgm:cxn modelId="{0570553F-B02E-4EA6-A582-15C413445E08}" type="presOf" srcId="{D557C7BA-7179-46F6-AAD8-776484AB30BB}" destId="{7563541C-DF8A-4A40-854D-973958BF73A2}" srcOrd="1" destOrd="0" presId="urn:microsoft.com/office/officeart/2016/7/layout/VerticalDownArrowProcess"/>
    <dgm:cxn modelId="{DB987C44-F477-4EF3-8CF0-D74178B9948A}" type="presOf" srcId="{425837EA-3F1F-41FD-8057-E1C57BB4AE9C}" destId="{ECAC5173-FA22-4ED6-86B8-17209DA2A99A}" srcOrd="1" destOrd="0" presId="urn:microsoft.com/office/officeart/2016/7/layout/VerticalDownArrowProcess"/>
    <dgm:cxn modelId="{D48AA04C-CCBC-48CE-AFF9-3AC470D5B369}" srcId="{425837EA-3F1F-41FD-8057-E1C57BB4AE9C}" destId="{9DC7A148-A49A-475A-B47A-D2EB6F4F762E}" srcOrd="0" destOrd="0" parTransId="{7F80B513-CBA4-47BC-B1F0-311190EAFA6B}" sibTransId="{149659A5-C628-43F4-BDDF-8923F6708808}"/>
    <dgm:cxn modelId="{5D42854D-EE68-4FA5-9D2A-C9ABA3302863}" type="presOf" srcId="{0A8EB295-2418-48C4-B4E5-52DE611319CC}" destId="{B0882043-D28F-4BBF-965F-B5DECC81C5C1}" srcOrd="0" destOrd="0" presId="urn:microsoft.com/office/officeart/2016/7/layout/VerticalDownArrowProcess"/>
    <dgm:cxn modelId="{A0DF6570-8A90-403C-867B-14D8B0945969}" type="presOf" srcId="{8B92516B-22A4-47CA-841B-A024B0EC6E2B}" destId="{63451949-A267-4A87-A6C7-FA5338F691BC}" srcOrd="0" destOrd="0" presId="urn:microsoft.com/office/officeart/2016/7/layout/VerticalDownArrowProcess"/>
    <dgm:cxn modelId="{28221875-A5DF-4833-9C25-264EA72C9D90}" type="presOf" srcId="{C6B6D1E1-736C-4A42-94E5-53260371116D}" destId="{943D3027-A9B1-4190-9B78-E5830ED496E4}" srcOrd="1" destOrd="0" presId="urn:microsoft.com/office/officeart/2016/7/layout/VerticalDownArrowProcess"/>
    <dgm:cxn modelId="{65278D75-949B-4390-8AD7-821F3B84C7E9}" srcId="{C6B6D1E1-736C-4A42-94E5-53260371116D}" destId="{062EAD3A-FE9F-4D4F-8802-67FCDDC3B2C8}" srcOrd="0" destOrd="0" parTransId="{CE80AD5C-7820-410C-9588-BD29C09F898C}" sibTransId="{4BEC6EAB-332C-466E-BE6F-81AF2DEB7933}"/>
    <dgm:cxn modelId="{EC220798-77C2-4354-9040-E6C4FDE77767}" srcId="{29A98BE4-5879-460D-92F4-7C299C30C14B}" destId="{425837EA-3F1F-41FD-8057-E1C57BB4AE9C}" srcOrd="1" destOrd="0" parTransId="{92EAA498-FA45-408D-97B7-4FB9ABF5A5AB}" sibTransId="{DDDBC38C-E666-4520-A08A-8FCA37BD7FD5}"/>
    <dgm:cxn modelId="{C8020AA4-7F26-4871-9F2E-2FAAC9453542}" srcId="{29A98BE4-5879-460D-92F4-7C299C30C14B}" destId="{8B92516B-22A4-47CA-841B-A024B0EC6E2B}" srcOrd="3" destOrd="0" parTransId="{B3E44482-8CDD-4EB4-9CC9-AA91353552B6}" sibTransId="{62887DAC-9484-4A8D-B491-A148482D1385}"/>
    <dgm:cxn modelId="{50B90AA4-153D-4C3B-8438-5A5CF30936BE}" type="presOf" srcId="{0F31D378-AEAF-481B-90D4-882C1A01AAC3}" destId="{4F31A18B-B062-4A7D-9BC2-083436B40164}" srcOrd="0" destOrd="0" presId="urn:microsoft.com/office/officeart/2016/7/layout/VerticalDownArrowProcess"/>
    <dgm:cxn modelId="{1BD700A8-A9BC-435D-B8D4-B5A1A6629584}" srcId="{29A98BE4-5879-460D-92F4-7C299C30C14B}" destId="{C6B6D1E1-736C-4A42-94E5-53260371116D}" srcOrd="0" destOrd="0" parTransId="{7EF3731A-F6D7-4579-836B-DD3B81F8E625}" sibTransId="{A8CC5D81-1A54-44C5-B08E-C0648E768B76}"/>
    <dgm:cxn modelId="{447C26A8-D7F2-4D5C-A86F-0714D85B9D68}" srcId="{D557C7BA-7179-46F6-AAD8-776484AB30BB}" destId="{0F31D378-AEAF-481B-90D4-882C1A01AAC3}" srcOrd="0" destOrd="0" parTransId="{38E1B95C-9690-41E6-B6EB-98FF303E0AF5}" sibTransId="{BB335EF1-3655-4706-A588-5FAB0F0F2F1E}"/>
    <dgm:cxn modelId="{9D077FB9-C47D-4CA1-B277-4D58A4487177}" srcId="{8B92516B-22A4-47CA-841B-A024B0EC6E2B}" destId="{0A8EB295-2418-48C4-B4E5-52DE611319CC}" srcOrd="0" destOrd="0" parTransId="{F71C1365-CC31-4974-B5B0-BD9E14130023}" sibTransId="{1333EF28-5950-4C6B-B83F-03FF66854929}"/>
    <dgm:cxn modelId="{43095BC6-2B43-455B-93BA-B6840F1A6E98}" type="presOf" srcId="{425837EA-3F1F-41FD-8057-E1C57BB4AE9C}" destId="{4D6447AD-8A2A-403D-9088-7DEE0CCAB02C}" srcOrd="0" destOrd="0" presId="urn:microsoft.com/office/officeart/2016/7/layout/VerticalDownArrowProcess"/>
    <dgm:cxn modelId="{BA8795D0-B31C-40B5-9B0E-B75885923E36}" type="presOf" srcId="{C6B6D1E1-736C-4A42-94E5-53260371116D}" destId="{0ACDA244-A898-4872-90BB-FBE5D37BC6B2}" srcOrd="0" destOrd="0" presId="urn:microsoft.com/office/officeart/2016/7/layout/VerticalDownArrowProcess"/>
    <dgm:cxn modelId="{61C5B8D3-35DF-4B1C-B9B5-E1C67D60E2CF}" type="presOf" srcId="{29A98BE4-5879-460D-92F4-7C299C30C14B}" destId="{96F5822C-D04C-4B41-A026-392C6C55B04E}" srcOrd="0" destOrd="0" presId="urn:microsoft.com/office/officeart/2016/7/layout/VerticalDownArrowProcess"/>
    <dgm:cxn modelId="{E88666E8-AB39-49A5-8457-F9F9CBFF8859}" srcId="{29A98BE4-5879-460D-92F4-7C299C30C14B}" destId="{D557C7BA-7179-46F6-AAD8-776484AB30BB}" srcOrd="2" destOrd="0" parTransId="{40C9F3F5-3CB8-479D-9527-3F5C1B09CBFB}" sibTransId="{7E158EED-F487-4423-9F8B-5E184E83680C}"/>
    <dgm:cxn modelId="{4A891509-F811-47B8-B384-596EF1FCB665}" type="presParOf" srcId="{96F5822C-D04C-4B41-A026-392C6C55B04E}" destId="{93E82B68-339F-4886-AEC7-846ADDC2AA24}" srcOrd="0" destOrd="0" presId="urn:microsoft.com/office/officeart/2016/7/layout/VerticalDownArrowProcess"/>
    <dgm:cxn modelId="{34417218-BF12-48FD-AF1D-5E0E617E570B}" type="presParOf" srcId="{93E82B68-339F-4886-AEC7-846ADDC2AA24}" destId="{63451949-A267-4A87-A6C7-FA5338F691BC}" srcOrd="0" destOrd="0" presId="urn:microsoft.com/office/officeart/2016/7/layout/VerticalDownArrowProcess"/>
    <dgm:cxn modelId="{89B1EF04-7213-4A14-92CB-137B17B4CF05}" type="presParOf" srcId="{93E82B68-339F-4886-AEC7-846ADDC2AA24}" destId="{B0882043-D28F-4BBF-965F-B5DECC81C5C1}" srcOrd="1" destOrd="0" presId="urn:microsoft.com/office/officeart/2016/7/layout/VerticalDownArrowProcess"/>
    <dgm:cxn modelId="{EB55F267-24FF-4981-81CA-D57263CB83CE}" type="presParOf" srcId="{96F5822C-D04C-4B41-A026-392C6C55B04E}" destId="{4F8553D8-17A6-4C5B-B754-EAAF33685B90}" srcOrd="1" destOrd="0" presId="urn:microsoft.com/office/officeart/2016/7/layout/VerticalDownArrowProcess"/>
    <dgm:cxn modelId="{82D38BF9-EA3C-4866-A34C-5D3F64B026DA}" type="presParOf" srcId="{96F5822C-D04C-4B41-A026-392C6C55B04E}" destId="{8D231961-6C95-4251-AE8B-A13B7F79E0BD}" srcOrd="2" destOrd="0" presId="urn:microsoft.com/office/officeart/2016/7/layout/VerticalDownArrowProcess"/>
    <dgm:cxn modelId="{F0BB032C-7F22-465B-9FB8-78CD57318513}" type="presParOf" srcId="{8D231961-6C95-4251-AE8B-A13B7F79E0BD}" destId="{A399F9F2-0E47-4E8A-8389-03D5CCEF0373}" srcOrd="0" destOrd="0" presId="urn:microsoft.com/office/officeart/2016/7/layout/VerticalDownArrowProcess"/>
    <dgm:cxn modelId="{862D30B2-8AA6-43A6-AEB6-7B28E357EE25}" type="presParOf" srcId="{8D231961-6C95-4251-AE8B-A13B7F79E0BD}" destId="{7563541C-DF8A-4A40-854D-973958BF73A2}" srcOrd="1" destOrd="0" presId="urn:microsoft.com/office/officeart/2016/7/layout/VerticalDownArrowProcess"/>
    <dgm:cxn modelId="{C9D72B4F-73BD-4266-B870-626AC024E5B7}" type="presParOf" srcId="{8D231961-6C95-4251-AE8B-A13B7F79E0BD}" destId="{4F31A18B-B062-4A7D-9BC2-083436B40164}" srcOrd="2" destOrd="0" presId="urn:microsoft.com/office/officeart/2016/7/layout/VerticalDownArrowProcess"/>
    <dgm:cxn modelId="{48722352-64DD-434F-A590-7CF5CB5B0BA8}" type="presParOf" srcId="{96F5822C-D04C-4B41-A026-392C6C55B04E}" destId="{F6FCA054-F16E-4DB9-8EEC-7155030804B3}" srcOrd="3" destOrd="0" presId="urn:microsoft.com/office/officeart/2016/7/layout/VerticalDownArrowProcess"/>
    <dgm:cxn modelId="{1165A768-631F-487C-9925-50A97DFCCF3F}" type="presParOf" srcId="{96F5822C-D04C-4B41-A026-392C6C55B04E}" destId="{22B55425-1FFB-4DCF-990F-DBDA1F801D3A}" srcOrd="4" destOrd="0" presId="urn:microsoft.com/office/officeart/2016/7/layout/VerticalDownArrowProcess"/>
    <dgm:cxn modelId="{7E37F7EA-858B-4AE2-AC93-076F36B005E0}" type="presParOf" srcId="{22B55425-1FFB-4DCF-990F-DBDA1F801D3A}" destId="{4D6447AD-8A2A-403D-9088-7DEE0CCAB02C}" srcOrd="0" destOrd="0" presId="urn:microsoft.com/office/officeart/2016/7/layout/VerticalDownArrowProcess"/>
    <dgm:cxn modelId="{DB463C57-EDC1-4A57-B9E9-E5702718F257}" type="presParOf" srcId="{22B55425-1FFB-4DCF-990F-DBDA1F801D3A}" destId="{ECAC5173-FA22-4ED6-86B8-17209DA2A99A}" srcOrd="1" destOrd="0" presId="urn:microsoft.com/office/officeart/2016/7/layout/VerticalDownArrowProcess"/>
    <dgm:cxn modelId="{0C30A009-680A-49B7-BE3A-932D15109795}" type="presParOf" srcId="{22B55425-1FFB-4DCF-990F-DBDA1F801D3A}" destId="{B4696BD6-0D94-409B-A4ED-59786D93362A}" srcOrd="2" destOrd="0" presId="urn:microsoft.com/office/officeart/2016/7/layout/VerticalDownArrowProcess"/>
    <dgm:cxn modelId="{057F0661-A6A2-4910-9C3F-6F92CE43B0F3}" type="presParOf" srcId="{96F5822C-D04C-4B41-A026-392C6C55B04E}" destId="{AB17E944-B71D-48F6-AF7C-F691518F1333}" srcOrd="5" destOrd="0" presId="urn:microsoft.com/office/officeart/2016/7/layout/VerticalDownArrowProcess"/>
    <dgm:cxn modelId="{6FD666FF-E60A-4AAD-B871-663A6BEA03A5}" type="presParOf" srcId="{96F5822C-D04C-4B41-A026-392C6C55B04E}" destId="{B5FADD17-3AD7-4A6D-9C60-58928898B4AD}" srcOrd="6" destOrd="0" presId="urn:microsoft.com/office/officeart/2016/7/layout/VerticalDownArrowProcess"/>
    <dgm:cxn modelId="{D879DC13-C38E-46ED-A2F0-7B4E10922107}" type="presParOf" srcId="{B5FADD17-3AD7-4A6D-9C60-58928898B4AD}" destId="{0ACDA244-A898-4872-90BB-FBE5D37BC6B2}" srcOrd="0" destOrd="0" presId="urn:microsoft.com/office/officeart/2016/7/layout/VerticalDownArrowProcess"/>
    <dgm:cxn modelId="{7EEB0FCC-0020-46E7-9F36-B46D6BD0988E}" type="presParOf" srcId="{B5FADD17-3AD7-4A6D-9C60-58928898B4AD}" destId="{943D3027-A9B1-4190-9B78-E5830ED496E4}" srcOrd="1" destOrd="0" presId="urn:microsoft.com/office/officeart/2016/7/layout/VerticalDownArrowProcess"/>
    <dgm:cxn modelId="{2BB3FFAD-1466-4EC1-9B83-205DBA4DC473}" type="presParOf" srcId="{B5FADD17-3AD7-4A6D-9C60-58928898B4AD}" destId="{BE508EAC-A983-43E5-96D0-29E4C57A2A2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D2BFE-B51A-4CA8-8A94-28C5434E1C4B}">
      <dsp:nvSpPr>
        <dsp:cNvPr id="0" name=""/>
        <dsp:cNvSpPr/>
      </dsp:nvSpPr>
      <dsp:spPr>
        <a:xfrm>
          <a:off x="18771" y="131464"/>
          <a:ext cx="990282" cy="9902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803F09-78B4-43E3-816B-F979B9862041}">
      <dsp:nvSpPr>
        <dsp:cNvPr id="0" name=""/>
        <dsp:cNvSpPr/>
      </dsp:nvSpPr>
      <dsp:spPr>
        <a:xfrm>
          <a:off x="226730" y="339424"/>
          <a:ext cx="574363" cy="574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10119-7997-4DC5-BC5C-B852A2DC34D5}">
      <dsp:nvSpPr>
        <dsp:cNvPr id="0" name=""/>
        <dsp:cNvSpPr/>
      </dsp:nvSpPr>
      <dsp:spPr>
        <a:xfrm>
          <a:off x="1072075" y="55540"/>
          <a:ext cx="2632599" cy="1142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100000"/>
            </a:lnSpc>
            <a:spcBef>
              <a:spcPct val="0"/>
            </a:spcBef>
            <a:spcAft>
              <a:spcPct val="35000"/>
            </a:spcAft>
            <a:buNone/>
          </a:pPr>
          <a:r>
            <a:rPr lang="en-US" sz="1200" kern="1200" dirty="0"/>
            <a:t>By the end of this module unit, students will be able to:</a:t>
          </a:r>
        </a:p>
      </dsp:txBody>
      <dsp:txXfrm>
        <a:off x="1072075" y="55540"/>
        <a:ext cx="2632599" cy="1142132"/>
      </dsp:txXfrm>
    </dsp:sp>
    <dsp:sp modelId="{14364E75-DE93-434E-ACB5-F218059BFB90}">
      <dsp:nvSpPr>
        <dsp:cNvPr id="0" name=""/>
        <dsp:cNvSpPr/>
      </dsp:nvSpPr>
      <dsp:spPr>
        <a:xfrm>
          <a:off x="4111398" y="131464"/>
          <a:ext cx="990282" cy="9902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AF072-319D-4A40-A3E0-FC74F35FECC3}">
      <dsp:nvSpPr>
        <dsp:cNvPr id="0" name=""/>
        <dsp:cNvSpPr/>
      </dsp:nvSpPr>
      <dsp:spPr>
        <a:xfrm>
          <a:off x="4319357" y="339424"/>
          <a:ext cx="574363" cy="574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5CCF4-5C73-484D-8771-E9CBE1DFD491}">
      <dsp:nvSpPr>
        <dsp:cNvPr id="0" name=""/>
        <dsp:cNvSpPr/>
      </dsp:nvSpPr>
      <dsp:spPr>
        <a:xfrm>
          <a:off x="5313884" y="131464"/>
          <a:ext cx="2334237" cy="99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kern="1200" dirty="0"/>
            <a:t>1</a:t>
          </a:r>
          <a:r>
            <a:rPr lang="en-US" sz="1200" kern="1200" dirty="0"/>
            <a:t>. </a:t>
          </a:r>
          <a:r>
            <a:rPr lang="en-US" sz="1800" kern="1200" dirty="0"/>
            <a:t>Demonstrate writing strategies for the workplace</a:t>
          </a:r>
          <a:endParaRPr lang="en-US" sz="1100" kern="1200" dirty="0"/>
        </a:p>
      </dsp:txBody>
      <dsp:txXfrm>
        <a:off x="5313884" y="131464"/>
        <a:ext cx="2334237" cy="990282"/>
      </dsp:txXfrm>
    </dsp:sp>
    <dsp:sp modelId="{271CDF45-A84B-42EA-AF07-382142041F3E}">
      <dsp:nvSpPr>
        <dsp:cNvPr id="0" name=""/>
        <dsp:cNvSpPr/>
      </dsp:nvSpPr>
      <dsp:spPr>
        <a:xfrm>
          <a:off x="18771" y="1657183"/>
          <a:ext cx="990282" cy="9902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4595EE-69B5-4BDC-9329-38B2C3B9E695}">
      <dsp:nvSpPr>
        <dsp:cNvPr id="0" name=""/>
        <dsp:cNvSpPr/>
      </dsp:nvSpPr>
      <dsp:spPr>
        <a:xfrm>
          <a:off x="226730" y="1865142"/>
          <a:ext cx="574363" cy="574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78910-AB51-496F-B21F-A5C54D26DC1F}">
      <dsp:nvSpPr>
        <dsp:cNvPr id="0" name=""/>
        <dsp:cNvSpPr/>
      </dsp:nvSpPr>
      <dsp:spPr>
        <a:xfrm>
          <a:off x="1221257" y="1657183"/>
          <a:ext cx="2334237" cy="99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2</a:t>
          </a:r>
          <a:r>
            <a:rPr lang="en-US" sz="1800" kern="1200" dirty="0"/>
            <a:t>. Apply business writing strategies for emails and cover letters</a:t>
          </a:r>
          <a:endParaRPr lang="en-US" sz="1500" kern="1200" dirty="0"/>
        </a:p>
      </dsp:txBody>
      <dsp:txXfrm>
        <a:off x="1221257" y="1657183"/>
        <a:ext cx="2334237" cy="990282"/>
      </dsp:txXfrm>
    </dsp:sp>
    <dsp:sp modelId="{7AB27BF2-202B-4139-A9AD-3D637EAACA98}">
      <dsp:nvSpPr>
        <dsp:cNvPr id="0" name=""/>
        <dsp:cNvSpPr/>
      </dsp:nvSpPr>
      <dsp:spPr>
        <a:xfrm>
          <a:off x="3962217" y="1657183"/>
          <a:ext cx="990282" cy="9902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5E3CFA-A702-4288-A3A6-CB4E95EBA3AF}">
      <dsp:nvSpPr>
        <dsp:cNvPr id="0" name=""/>
        <dsp:cNvSpPr/>
      </dsp:nvSpPr>
      <dsp:spPr>
        <a:xfrm>
          <a:off x="4170176" y="1865142"/>
          <a:ext cx="574363" cy="574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92878-4CBC-46E8-A46E-107B869FD245}">
      <dsp:nvSpPr>
        <dsp:cNvPr id="0" name=""/>
        <dsp:cNvSpPr/>
      </dsp:nvSpPr>
      <dsp:spPr>
        <a:xfrm>
          <a:off x="5164703" y="1657183"/>
          <a:ext cx="2334237" cy="99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3. </a:t>
          </a:r>
          <a:r>
            <a:rPr lang="en-US" sz="1600" kern="1200" dirty="0"/>
            <a:t>Apply appropriate vocabulary to demonstrate concise and clear language workplace    language </a:t>
          </a:r>
          <a:endParaRPr lang="en-US" sz="1500" kern="1200" dirty="0"/>
        </a:p>
      </dsp:txBody>
      <dsp:txXfrm>
        <a:off x="5164703" y="1657183"/>
        <a:ext cx="2334237" cy="9902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0DF5A-4224-488E-BA81-0C62034D6660}">
      <dsp:nvSpPr>
        <dsp:cNvPr id="0" name=""/>
        <dsp:cNvSpPr/>
      </dsp:nvSpPr>
      <dsp:spPr>
        <a:xfrm>
          <a:off x="0" y="63923"/>
          <a:ext cx="9706704"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b="1" kern="1200"/>
            <a:t>Part 3: Closing</a:t>
          </a:r>
          <a:endParaRPr lang="en-US" sz="2600" kern="1200"/>
        </a:p>
      </dsp:txBody>
      <dsp:txXfrm>
        <a:off x="30442" y="94365"/>
        <a:ext cx="9645820" cy="562726"/>
      </dsp:txXfrm>
    </dsp:sp>
    <dsp:sp modelId="{77AAA500-40B3-431C-9D58-EDA322E732CD}">
      <dsp:nvSpPr>
        <dsp:cNvPr id="0" name=""/>
        <dsp:cNvSpPr/>
      </dsp:nvSpPr>
      <dsp:spPr>
        <a:xfrm>
          <a:off x="0" y="762414"/>
          <a:ext cx="9706704" cy="623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Some common expression that you can use in this part are:</a:t>
          </a:r>
        </a:p>
      </dsp:txBody>
      <dsp:txXfrm>
        <a:off x="30442" y="792856"/>
        <a:ext cx="9645820" cy="562726"/>
      </dsp:txXfrm>
    </dsp:sp>
    <dsp:sp modelId="{37074807-A674-4881-B472-094F253E300F}">
      <dsp:nvSpPr>
        <dsp:cNvPr id="0" name=""/>
        <dsp:cNvSpPr/>
      </dsp:nvSpPr>
      <dsp:spPr>
        <a:xfrm>
          <a:off x="0" y="1386024"/>
          <a:ext cx="9706704" cy="312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18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Please contact me about this.</a:t>
          </a:r>
        </a:p>
        <a:p>
          <a:pPr marL="228600" lvl="1" indent="-228600" algn="l" defTabSz="889000">
            <a:lnSpc>
              <a:spcPct val="90000"/>
            </a:lnSpc>
            <a:spcBef>
              <a:spcPct val="0"/>
            </a:spcBef>
            <a:spcAft>
              <a:spcPct val="20000"/>
            </a:spcAft>
            <a:buChar char="•"/>
          </a:pPr>
          <a:r>
            <a:rPr lang="en-US" sz="2000" kern="1200"/>
            <a:t>I look forward to your reply.</a:t>
          </a:r>
        </a:p>
        <a:p>
          <a:pPr marL="228600" lvl="1" indent="-228600" algn="l" defTabSz="889000">
            <a:lnSpc>
              <a:spcPct val="90000"/>
            </a:lnSpc>
            <a:spcBef>
              <a:spcPct val="0"/>
            </a:spcBef>
            <a:spcAft>
              <a:spcPct val="20000"/>
            </a:spcAft>
            <a:buChar char="•"/>
          </a:pPr>
          <a:r>
            <a:rPr lang="en-US" sz="2000" kern="1200"/>
            <a:t>Please do not hesitate to contact me if you have any questions.</a:t>
          </a:r>
        </a:p>
        <a:p>
          <a:pPr marL="228600" lvl="1" indent="-228600" algn="l" defTabSz="889000">
            <a:lnSpc>
              <a:spcPct val="90000"/>
            </a:lnSpc>
            <a:spcBef>
              <a:spcPct val="0"/>
            </a:spcBef>
            <a:spcAft>
              <a:spcPct val="20000"/>
            </a:spcAft>
            <a:buChar char="•"/>
          </a:pPr>
          <a:r>
            <a:rPr lang="en-US" sz="2000" kern="1200"/>
            <a:t>I look forward to hearing from you.</a:t>
          </a:r>
        </a:p>
        <a:p>
          <a:pPr marL="228600" lvl="1" indent="-228600" algn="l" defTabSz="889000">
            <a:lnSpc>
              <a:spcPct val="90000"/>
            </a:lnSpc>
            <a:spcBef>
              <a:spcPct val="0"/>
            </a:spcBef>
            <a:spcAft>
              <a:spcPct val="20000"/>
            </a:spcAft>
            <a:buChar char="•"/>
          </a:pPr>
          <a:r>
            <a:rPr lang="en-US" sz="2000" kern="1200"/>
            <a:t>Please let me know when you are available to meet.</a:t>
          </a:r>
        </a:p>
        <a:p>
          <a:pPr marL="228600" lvl="1" indent="-228600" algn="l" defTabSz="889000">
            <a:lnSpc>
              <a:spcPct val="90000"/>
            </a:lnSpc>
            <a:spcBef>
              <a:spcPct val="0"/>
            </a:spcBef>
            <a:spcAft>
              <a:spcPct val="20000"/>
            </a:spcAft>
            <a:buChar char="•"/>
          </a:pPr>
          <a:r>
            <a:rPr lang="en-US" sz="2000" kern="1200"/>
            <a:t>Call me when you have a minute. (more informal)</a:t>
          </a:r>
        </a:p>
        <a:p>
          <a:pPr marL="228600" lvl="1" indent="-228600" algn="l" defTabSz="889000">
            <a:lnSpc>
              <a:spcPct val="90000"/>
            </a:lnSpc>
            <a:spcBef>
              <a:spcPct val="0"/>
            </a:spcBef>
            <a:spcAft>
              <a:spcPct val="20000"/>
            </a:spcAft>
            <a:buChar char="•"/>
          </a:pPr>
          <a:r>
            <a:rPr lang="en-US" sz="2000" kern="1200"/>
            <a:t>Please find attached my resume.</a:t>
          </a:r>
        </a:p>
        <a:p>
          <a:pPr marL="228600" lvl="1" indent="-228600" algn="l" defTabSz="889000">
            <a:lnSpc>
              <a:spcPct val="90000"/>
            </a:lnSpc>
            <a:spcBef>
              <a:spcPct val="0"/>
            </a:spcBef>
            <a:spcAft>
              <a:spcPct val="20000"/>
            </a:spcAft>
            <a:buChar char="•"/>
          </a:pPr>
          <a:r>
            <a:rPr lang="en-US" sz="2000" kern="1200"/>
            <a:t>Thank you for considering my request.</a:t>
          </a:r>
        </a:p>
        <a:p>
          <a:pPr marL="228600" lvl="1" indent="-228600" algn="l" defTabSz="889000">
            <a:lnSpc>
              <a:spcPct val="90000"/>
            </a:lnSpc>
            <a:spcBef>
              <a:spcPct val="0"/>
            </a:spcBef>
            <a:spcAft>
              <a:spcPct val="20000"/>
            </a:spcAft>
            <a:buChar char="•"/>
          </a:pPr>
          <a:r>
            <a:rPr lang="en-US" sz="2000" kern="1200"/>
            <a:t>You can reach me at _________ (phone number or email)</a:t>
          </a:r>
        </a:p>
      </dsp:txBody>
      <dsp:txXfrm>
        <a:off x="0" y="1386024"/>
        <a:ext cx="9706704" cy="3121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736D1-FBFC-4576-BC0D-3C62B4E5B11A}">
      <dsp:nvSpPr>
        <dsp:cNvPr id="0" name=""/>
        <dsp:cNvSpPr/>
      </dsp:nvSpPr>
      <dsp:spPr>
        <a:xfrm>
          <a:off x="0" y="2548259"/>
          <a:ext cx="1981199" cy="55749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35128" rIns="140903" bIns="135128" numCol="1" spcCol="1270" anchor="ctr" anchorCtr="0">
          <a:noAutofit/>
        </a:bodyPr>
        <a:lstStyle/>
        <a:p>
          <a:pPr marL="0" lvl="0" indent="0" algn="ctr" defTabSz="844550">
            <a:lnSpc>
              <a:spcPct val="90000"/>
            </a:lnSpc>
            <a:spcBef>
              <a:spcPct val="0"/>
            </a:spcBef>
            <a:spcAft>
              <a:spcPct val="35000"/>
            </a:spcAft>
            <a:buNone/>
          </a:pPr>
          <a:r>
            <a:rPr lang="en-US" sz="1900" kern="1200"/>
            <a:t>Share</a:t>
          </a:r>
        </a:p>
      </dsp:txBody>
      <dsp:txXfrm>
        <a:off x="0" y="2548259"/>
        <a:ext cx="1981199" cy="557496"/>
      </dsp:txXfrm>
    </dsp:sp>
    <dsp:sp modelId="{BC425FC6-35AB-4C13-8A7B-9E17B30EB262}">
      <dsp:nvSpPr>
        <dsp:cNvPr id="0" name=""/>
        <dsp:cNvSpPr/>
      </dsp:nvSpPr>
      <dsp:spPr>
        <a:xfrm>
          <a:off x="1981199" y="2548259"/>
          <a:ext cx="5943599" cy="55749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28600" rIns="120564" bIns="228600" numCol="1" spcCol="1270" anchor="ctr" anchorCtr="0">
          <a:noAutofit/>
        </a:bodyPr>
        <a:lstStyle/>
        <a:p>
          <a:pPr marL="0" lvl="0" indent="0" algn="l" defTabSz="800100">
            <a:lnSpc>
              <a:spcPct val="90000"/>
            </a:lnSpc>
            <a:spcBef>
              <a:spcPct val="0"/>
            </a:spcBef>
            <a:spcAft>
              <a:spcPct val="35000"/>
            </a:spcAft>
            <a:buNone/>
          </a:pPr>
          <a:r>
            <a:rPr lang="en-US" sz="1800" kern="1200" dirty="0"/>
            <a:t>Share with the class.  </a:t>
          </a:r>
        </a:p>
      </dsp:txBody>
      <dsp:txXfrm>
        <a:off x="1981199" y="2548259"/>
        <a:ext cx="5943599" cy="557496"/>
      </dsp:txXfrm>
    </dsp:sp>
    <dsp:sp modelId="{D0CF79ED-B702-4DD5-A337-43F09ADF0A7D}">
      <dsp:nvSpPr>
        <dsp:cNvPr id="0" name=""/>
        <dsp:cNvSpPr/>
      </dsp:nvSpPr>
      <dsp:spPr>
        <a:xfrm rot="10800000">
          <a:off x="0" y="1699191"/>
          <a:ext cx="1981199" cy="85743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35128" rIns="140903" bIns="135128" numCol="1" spcCol="1270" anchor="ctr" anchorCtr="0">
          <a:noAutofit/>
        </a:bodyPr>
        <a:lstStyle/>
        <a:p>
          <a:pPr marL="0" lvl="0" indent="0" algn="ctr" defTabSz="844550">
            <a:lnSpc>
              <a:spcPct val="90000"/>
            </a:lnSpc>
            <a:spcBef>
              <a:spcPct val="0"/>
            </a:spcBef>
            <a:spcAft>
              <a:spcPct val="35000"/>
            </a:spcAft>
            <a:buNone/>
          </a:pPr>
          <a:r>
            <a:rPr lang="en-US" sz="1900" kern="1200"/>
            <a:t>Compare</a:t>
          </a:r>
        </a:p>
      </dsp:txBody>
      <dsp:txXfrm rot="-10800000">
        <a:off x="0" y="1699191"/>
        <a:ext cx="1981199" cy="557329"/>
      </dsp:txXfrm>
    </dsp:sp>
    <dsp:sp modelId="{E3EDBB20-860C-47C9-94E1-9401424A4F71}">
      <dsp:nvSpPr>
        <dsp:cNvPr id="0" name=""/>
        <dsp:cNvSpPr/>
      </dsp:nvSpPr>
      <dsp:spPr>
        <a:xfrm>
          <a:off x="1981199" y="1699191"/>
          <a:ext cx="5943599" cy="55732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54000" rIns="120564" bIns="254000" numCol="1" spcCol="1270" anchor="ctr" anchorCtr="0">
          <a:noAutofit/>
        </a:bodyPr>
        <a:lstStyle/>
        <a:p>
          <a:pPr marL="0" lvl="0" indent="0" algn="l" defTabSz="889000">
            <a:lnSpc>
              <a:spcPct val="90000"/>
            </a:lnSpc>
            <a:spcBef>
              <a:spcPct val="0"/>
            </a:spcBef>
            <a:spcAft>
              <a:spcPct val="35000"/>
            </a:spcAft>
            <a:buNone/>
          </a:pPr>
          <a:r>
            <a:rPr lang="en-US" sz="2000" kern="1200" dirty="0"/>
            <a:t>Compare with a </a:t>
          </a:r>
          <a:r>
            <a:rPr lang="en-US" sz="1800" kern="1200" dirty="0"/>
            <a:t>partner</a:t>
          </a:r>
          <a:r>
            <a:rPr lang="en-US" sz="2000" kern="1200" dirty="0"/>
            <a:t>.</a:t>
          </a:r>
        </a:p>
      </dsp:txBody>
      <dsp:txXfrm>
        <a:off x="1981199" y="1699191"/>
        <a:ext cx="5943599" cy="557329"/>
      </dsp:txXfrm>
    </dsp:sp>
    <dsp:sp modelId="{14546B8E-1FC1-4C2D-8201-6FDB24ECCB81}">
      <dsp:nvSpPr>
        <dsp:cNvPr id="0" name=""/>
        <dsp:cNvSpPr/>
      </dsp:nvSpPr>
      <dsp:spPr>
        <a:xfrm rot="10800000">
          <a:off x="0" y="850124"/>
          <a:ext cx="1981199" cy="85743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35128" rIns="140903" bIns="135128" numCol="1" spcCol="1270" anchor="ctr" anchorCtr="0">
          <a:noAutofit/>
        </a:bodyPr>
        <a:lstStyle/>
        <a:p>
          <a:pPr marL="0" lvl="0" indent="0" algn="ctr" defTabSz="844550">
            <a:lnSpc>
              <a:spcPct val="90000"/>
            </a:lnSpc>
            <a:spcBef>
              <a:spcPct val="0"/>
            </a:spcBef>
            <a:spcAft>
              <a:spcPct val="35000"/>
            </a:spcAft>
            <a:buNone/>
          </a:pPr>
          <a:r>
            <a:rPr lang="en-US" sz="1900" kern="1200"/>
            <a:t>Write</a:t>
          </a:r>
        </a:p>
      </dsp:txBody>
      <dsp:txXfrm rot="-10800000">
        <a:off x="0" y="850124"/>
        <a:ext cx="1981199" cy="557329"/>
      </dsp:txXfrm>
    </dsp:sp>
    <dsp:sp modelId="{A46FC06A-D9DA-4ECF-AF6A-69A03553D328}">
      <dsp:nvSpPr>
        <dsp:cNvPr id="0" name=""/>
        <dsp:cNvSpPr/>
      </dsp:nvSpPr>
      <dsp:spPr>
        <a:xfrm>
          <a:off x="1981199" y="850124"/>
          <a:ext cx="5943599" cy="55732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28600" rIns="120564" bIns="228600" numCol="1" spcCol="1270" anchor="ctr" anchorCtr="0">
          <a:noAutofit/>
        </a:bodyPr>
        <a:lstStyle/>
        <a:p>
          <a:pPr marL="0" lvl="0" indent="0" algn="l" defTabSz="800100">
            <a:lnSpc>
              <a:spcPct val="90000"/>
            </a:lnSpc>
            <a:spcBef>
              <a:spcPct val="0"/>
            </a:spcBef>
            <a:spcAft>
              <a:spcPct val="35000"/>
            </a:spcAft>
            <a:buNone/>
          </a:pPr>
          <a:r>
            <a:rPr lang="en-US" sz="1800" kern="1200"/>
            <a:t>Write a few sentences for Part 3 of each email.</a:t>
          </a:r>
        </a:p>
      </dsp:txBody>
      <dsp:txXfrm>
        <a:off x="1981199" y="850124"/>
        <a:ext cx="5943599" cy="557329"/>
      </dsp:txXfrm>
    </dsp:sp>
    <dsp:sp modelId="{781E1A01-E1D0-4F53-8463-9C3ED3408887}">
      <dsp:nvSpPr>
        <dsp:cNvPr id="0" name=""/>
        <dsp:cNvSpPr/>
      </dsp:nvSpPr>
      <dsp:spPr>
        <a:xfrm rot="10800000">
          <a:off x="0" y="1056"/>
          <a:ext cx="1981199" cy="857430"/>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35128" rIns="140903" bIns="135128" numCol="1" spcCol="1270" anchor="ctr" anchorCtr="0">
          <a:noAutofit/>
        </a:bodyPr>
        <a:lstStyle/>
        <a:p>
          <a:pPr marL="0" lvl="0" indent="0" algn="ctr" defTabSz="844550">
            <a:lnSpc>
              <a:spcPct val="90000"/>
            </a:lnSpc>
            <a:spcBef>
              <a:spcPct val="0"/>
            </a:spcBef>
            <a:spcAft>
              <a:spcPct val="35000"/>
            </a:spcAft>
            <a:buNone/>
          </a:pPr>
          <a:r>
            <a:rPr lang="en-US" sz="1900" kern="1200"/>
            <a:t>Task</a:t>
          </a:r>
        </a:p>
      </dsp:txBody>
      <dsp:txXfrm rot="-10800000">
        <a:off x="0" y="1056"/>
        <a:ext cx="1981199" cy="557329"/>
      </dsp:txXfrm>
    </dsp:sp>
    <dsp:sp modelId="{DFE57F85-B9E3-4ADC-86C4-A1B4C873B106}">
      <dsp:nvSpPr>
        <dsp:cNvPr id="0" name=""/>
        <dsp:cNvSpPr/>
      </dsp:nvSpPr>
      <dsp:spPr>
        <a:xfrm>
          <a:off x="1981199" y="1056"/>
          <a:ext cx="5943599" cy="55732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28600" rIns="120564" bIns="228600" numCol="1" spcCol="1270" anchor="ctr" anchorCtr="0">
          <a:noAutofit/>
        </a:bodyPr>
        <a:lstStyle/>
        <a:p>
          <a:pPr marL="0" lvl="0" indent="0" algn="l" defTabSz="800100">
            <a:lnSpc>
              <a:spcPct val="90000"/>
            </a:lnSpc>
            <a:spcBef>
              <a:spcPct val="0"/>
            </a:spcBef>
            <a:spcAft>
              <a:spcPct val="35000"/>
            </a:spcAft>
            <a:buNone/>
          </a:pPr>
          <a:r>
            <a:rPr lang="en-US" sz="1800" kern="1200" dirty="0"/>
            <a:t>Task #7 –Handout #6</a:t>
          </a:r>
        </a:p>
      </dsp:txBody>
      <dsp:txXfrm>
        <a:off x="1981199" y="1056"/>
        <a:ext cx="5943599" cy="5573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39961-24C4-49E0-A832-4B4FC9708BC5}">
      <dsp:nvSpPr>
        <dsp:cNvPr id="0" name=""/>
        <dsp:cNvSpPr/>
      </dsp:nvSpPr>
      <dsp:spPr>
        <a:xfrm>
          <a:off x="0" y="3154123"/>
          <a:ext cx="1981199" cy="6900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70688" rIns="140903" bIns="170688" numCol="1" spcCol="1270" anchor="ctr" anchorCtr="0">
          <a:noAutofit/>
        </a:bodyPr>
        <a:lstStyle/>
        <a:p>
          <a:pPr marL="0" lvl="0" indent="0" algn="ctr" defTabSz="1066800">
            <a:lnSpc>
              <a:spcPct val="90000"/>
            </a:lnSpc>
            <a:spcBef>
              <a:spcPct val="0"/>
            </a:spcBef>
            <a:spcAft>
              <a:spcPct val="35000"/>
            </a:spcAft>
            <a:buNone/>
          </a:pPr>
          <a:r>
            <a:rPr lang="en-US" sz="2400" kern="1200"/>
            <a:t>Share</a:t>
          </a:r>
        </a:p>
      </dsp:txBody>
      <dsp:txXfrm>
        <a:off x="0" y="3154123"/>
        <a:ext cx="1981199" cy="690045"/>
      </dsp:txXfrm>
    </dsp:sp>
    <dsp:sp modelId="{13FC44DE-A308-4623-9204-3254B848F2C1}">
      <dsp:nvSpPr>
        <dsp:cNvPr id="0" name=""/>
        <dsp:cNvSpPr/>
      </dsp:nvSpPr>
      <dsp:spPr>
        <a:xfrm>
          <a:off x="1981199" y="3154123"/>
          <a:ext cx="5943599" cy="69004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28600" rIns="120564" bIns="228600" numCol="1" spcCol="1270" anchor="ctr" anchorCtr="0">
          <a:noAutofit/>
        </a:bodyPr>
        <a:lstStyle/>
        <a:p>
          <a:pPr marL="0" lvl="0" indent="0" algn="l" defTabSz="800100">
            <a:lnSpc>
              <a:spcPct val="90000"/>
            </a:lnSpc>
            <a:spcBef>
              <a:spcPct val="0"/>
            </a:spcBef>
            <a:spcAft>
              <a:spcPct val="35000"/>
            </a:spcAft>
            <a:buNone/>
          </a:pPr>
          <a:r>
            <a:rPr lang="en-US" sz="1800" kern="1200" dirty="0"/>
            <a:t>Share </a:t>
          </a:r>
          <a:r>
            <a:rPr lang="en-US" sz="2000" kern="1200" dirty="0"/>
            <a:t>with</a:t>
          </a:r>
          <a:r>
            <a:rPr lang="en-US" sz="1800" kern="1200" dirty="0"/>
            <a:t> the class.  </a:t>
          </a:r>
        </a:p>
      </dsp:txBody>
      <dsp:txXfrm>
        <a:off x="1981199" y="3154123"/>
        <a:ext cx="5943599" cy="690045"/>
      </dsp:txXfrm>
    </dsp:sp>
    <dsp:sp modelId="{EFC55AD5-D6CF-4716-A496-DAE3F14252FB}">
      <dsp:nvSpPr>
        <dsp:cNvPr id="0" name=""/>
        <dsp:cNvSpPr/>
      </dsp:nvSpPr>
      <dsp:spPr>
        <a:xfrm rot="10800000">
          <a:off x="0" y="2103184"/>
          <a:ext cx="1981199" cy="106128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70688" rIns="140903" bIns="170688" numCol="1" spcCol="1270" anchor="ctr" anchorCtr="0">
          <a:noAutofit/>
        </a:bodyPr>
        <a:lstStyle/>
        <a:p>
          <a:pPr marL="0" lvl="0" indent="0" algn="ctr" defTabSz="1066800">
            <a:lnSpc>
              <a:spcPct val="90000"/>
            </a:lnSpc>
            <a:spcBef>
              <a:spcPct val="0"/>
            </a:spcBef>
            <a:spcAft>
              <a:spcPct val="35000"/>
            </a:spcAft>
            <a:buNone/>
          </a:pPr>
          <a:r>
            <a:rPr lang="en-US" sz="2400" kern="1200"/>
            <a:t>Compare</a:t>
          </a:r>
        </a:p>
      </dsp:txBody>
      <dsp:txXfrm rot="-10800000">
        <a:off x="0" y="2103184"/>
        <a:ext cx="1981199" cy="689838"/>
      </dsp:txXfrm>
    </dsp:sp>
    <dsp:sp modelId="{9DACDC3B-8708-4091-84A2-5D8C345F2318}">
      <dsp:nvSpPr>
        <dsp:cNvPr id="0" name=""/>
        <dsp:cNvSpPr/>
      </dsp:nvSpPr>
      <dsp:spPr>
        <a:xfrm>
          <a:off x="1981199" y="2103184"/>
          <a:ext cx="5943599" cy="68983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28600" rIns="120564" bIns="228600" numCol="1" spcCol="1270" anchor="ctr" anchorCtr="0">
          <a:noAutofit/>
        </a:bodyPr>
        <a:lstStyle/>
        <a:p>
          <a:pPr marL="0" lvl="0" indent="0" algn="l" defTabSz="800100">
            <a:lnSpc>
              <a:spcPct val="90000"/>
            </a:lnSpc>
            <a:spcBef>
              <a:spcPct val="0"/>
            </a:spcBef>
            <a:spcAft>
              <a:spcPct val="35000"/>
            </a:spcAft>
            <a:buNone/>
          </a:pPr>
          <a:r>
            <a:rPr lang="en-US" sz="1800" kern="1200" dirty="0"/>
            <a:t>Compare with a partner.</a:t>
          </a:r>
        </a:p>
      </dsp:txBody>
      <dsp:txXfrm>
        <a:off x="1981199" y="2103184"/>
        <a:ext cx="5943599" cy="689838"/>
      </dsp:txXfrm>
    </dsp:sp>
    <dsp:sp modelId="{F7676760-799F-4F3F-8738-D84E23D18A1D}">
      <dsp:nvSpPr>
        <dsp:cNvPr id="0" name=""/>
        <dsp:cNvSpPr/>
      </dsp:nvSpPr>
      <dsp:spPr>
        <a:xfrm rot="10800000">
          <a:off x="0" y="1052246"/>
          <a:ext cx="1981199" cy="106128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70688" rIns="140903" bIns="170688" numCol="1" spcCol="1270" anchor="ctr" anchorCtr="0">
          <a:noAutofit/>
        </a:bodyPr>
        <a:lstStyle/>
        <a:p>
          <a:pPr marL="0" lvl="0" indent="0" algn="ctr" defTabSz="1066800">
            <a:lnSpc>
              <a:spcPct val="90000"/>
            </a:lnSpc>
            <a:spcBef>
              <a:spcPct val="0"/>
            </a:spcBef>
            <a:spcAft>
              <a:spcPct val="35000"/>
            </a:spcAft>
            <a:buNone/>
          </a:pPr>
          <a:r>
            <a:rPr lang="en-US" sz="2400" kern="1200"/>
            <a:t>Write</a:t>
          </a:r>
        </a:p>
      </dsp:txBody>
      <dsp:txXfrm rot="-10800000">
        <a:off x="0" y="1052246"/>
        <a:ext cx="1981199" cy="689838"/>
      </dsp:txXfrm>
    </dsp:sp>
    <dsp:sp modelId="{09EA40EC-074A-4D9C-9662-E9A8239E9BB2}">
      <dsp:nvSpPr>
        <dsp:cNvPr id="0" name=""/>
        <dsp:cNvSpPr/>
      </dsp:nvSpPr>
      <dsp:spPr>
        <a:xfrm>
          <a:off x="1981199" y="1052246"/>
          <a:ext cx="5943599" cy="68983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28600" rIns="120564" bIns="228600" numCol="1" spcCol="1270" anchor="ctr" anchorCtr="0">
          <a:noAutofit/>
        </a:bodyPr>
        <a:lstStyle/>
        <a:p>
          <a:pPr marL="0" lvl="0" indent="0" algn="l" defTabSz="800100">
            <a:lnSpc>
              <a:spcPct val="100000"/>
            </a:lnSpc>
            <a:spcBef>
              <a:spcPct val="0"/>
            </a:spcBef>
            <a:spcAft>
              <a:spcPct val="35000"/>
            </a:spcAft>
            <a:buNone/>
          </a:pPr>
          <a:r>
            <a:rPr lang="en-US" sz="1800" kern="1200" dirty="0"/>
            <a:t>Write the appropriate signature lines for the following situations. Include your name.</a:t>
          </a:r>
        </a:p>
      </dsp:txBody>
      <dsp:txXfrm>
        <a:off x="1981199" y="1052246"/>
        <a:ext cx="5943599" cy="689838"/>
      </dsp:txXfrm>
    </dsp:sp>
    <dsp:sp modelId="{EFA85AAF-233D-4388-80B1-BC69EF1D1DB6}">
      <dsp:nvSpPr>
        <dsp:cNvPr id="0" name=""/>
        <dsp:cNvSpPr/>
      </dsp:nvSpPr>
      <dsp:spPr>
        <a:xfrm rot="10800000">
          <a:off x="0" y="1307"/>
          <a:ext cx="1981199" cy="1061289"/>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03" tIns="170688" rIns="140903" bIns="170688" numCol="1" spcCol="1270" anchor="ctr" anchorCtr="0">
          <a:noAutofit/>
        </a:bodyPr>
        <a:lstStyle/>
        <a:p>
          <a:pPr marL="0" lvl="0" indent="0" algn="ctr" defTabSz="1066800">
            <a:lnSpc>
              <a:spcPct val="90000"/>
            </a:lnSpc>
            <a:spcBef>
              <a:spcPct val="0"/>
            </a:spcBef>
            <a:spcAft>
              <a:spcPct val="35000"/>
            </a:spcAft>
            <a:buNone/>
          </a:pPr>
          <a:r>
            <a:rPr lang="en-US" sz="2400" kern="1200"/>
            <a:t>Task</a:t>
          </a:r>
        </a:p>
      </dsp:txBody>
      <dsp:txXfrm rot="-10800000">
        <a:off x="0" y="1307"/>
        <a:ext cx="1981199" cy="689838"/>
      </dsp:txXfrm>
    </dsp:sp>
    <dsp:sp modelId="{4E074054-E8CF-4BB5-A2CD-1F4AA377BE4B}">
      <dsp:nvSpPr>
        <dsp:cNvPr id="0" name=""/>
        <dsp:cNvSpPr/>
      </dsp:nvSpPr>
      <dsp:spPr>
        <a:xfrm>
          <a:off x="1981199" y="1307"/>
          <a:ext cx="5943599" cy="68983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564" tIns="228600" rIns="120564" bIns="228600" numCol="1" spcCol="1270" anchor="ctr" anchorCtr="0">
          <a:noAutofit/>
        </a:bodyPr>
        <a:lstStyle/>
        <a:p>
          <a:pPr marL="0" lvl="0" indent="0" algn="l" defTabSz="800100">
            <a:lnSpc>
              <a:spcPct val="90000"/>
            </a:lnSpc>
            <a:spcBef>
              <a:spcPct val="0"/>
            </a:spcBef>
            <a:spcAft>
              <a:spcPct val="35000"/>
            </a:spcAft>
            <a:buNone/>
          </a:pPr>
          <a:r>
            <a:rPr lang="en-US" sz="1800" kern="1200" dirty="0"/>
            <a:t>Task #8 –Handout #7</a:t>
          </a:r>
        </a:p>
      </dsp:txBody>
      <dsp:txXfrm>
        <a:off x="1981199" y="1307"/>
        <a:ext cx="5943599" cy="6898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B54F8-5E38-4B95-8B02-4792B33B4DCE}">
      <dsp:nvSpPr>
        <dsp:cNvPr id="0" name=""/>
        <dsp:cNvSpPr/>
      </dsp:nvSpPr>
      <dsp:spPr>
        <a:xfrm>
          <a:off x="0" y="3913996"/>
          <a:ext cx="2725615" cy="64212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846" tIns="156464" rIns="193846" bIns="156464" numCol="1" spcCol="1270" anchor="ctr" anchorCtr="0">
          <a:noAutofit/>
        </a:bodyPr>
        <a:lstStyle/>
        <a:p>
          <a:pPr marL="0" lvl="0" indent="0" algn="ctr" defTabSz="977900">
            <a:lnSpc>
              <a:spcPct val="90000"/>
            </a:lnSpc>
            <a:spcBef>
              <a:spcPct val="0"/>
            </a:spcBef>
            <a:spcAft>
              <a:spcPct val="35000"/>
            </a:spcAft>
            <a:buNone/>
          </a:pPr>
          <a:r>
            <a:rPr lang="en-US" sz="2200" kern="1200"/>
            <a:t>Submit</a:t>
          </a:r>
        </a:p>
      </dsp:txBody>
      <dsp:txXfrm>
        <a:off x="0" y="3913996"/>
        <a:ext cx="2725615" cy="642123"/>
      </dsp:txXfrm>
    </dsp:sp>
    <dsp:sp modelId="{199F2E1C-B95D-4D4C-BD8C-37FF8823C77F}">
      <dsp:nvSpPr>
        <dsp:cNvPr id="0" name=""/>
        <dsp:cNvSpPr/>
      </dsp:nvSpPr>
      <dsp:spPr>
        <a:xfrm>
          <a:off x="2725615" y="3913996"/>
          <a:ext cx="8176845" cy="64212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65" tIns="228600" rIns="165865" bIns="228600" numCol="1" spcCol="1270" anchor="ctr" anchorCtr="0">
          <a:noAutofit/>
        </a:bodyPr>
        <a:lstStyle/>
        <a:p>
          <a:pPr marL="0" lvl="0" indent="0" algn="l" defTabSz="800100">
            <a:lnSpc>
              <a:spcPct val="90000"/>
            </a:lnSpc>
            <a:spcBef>
              <a:spcPct val="0"/>
            </a:spcBef>
            <a:spcAft>
              <a:spcPct val="35000"/>
            </a:spcAft>
            <a:buNone/>
          </a:pPr>
          <a:r>
            <a:rPr lang="en-US" sz="1800" kern="1200"/>
            <a:t>Submit your completed assignment for assessment. </a:t>
          </a:r>
        </a:p>
      </dsp:txBody>
      <dsp:txXfrm>
        <a:off x="2725615" y="3913996"/>
        <a:ext cx="8176845" cy="642123"/>
      </dsp:txXfrm>
    </dsp:sp>
    <dsp:sp modelId="{4AE97C5C-1BC9-452A-9A5F-5F9CFBB949AE}">
      <dsp:nvSpPr>
        <dsp:cNvPr id="0" name=""/>
        <dsp:cNvSpPr/>
      </dsp:nvSpPr>
      <dsp:spPr>
        <a:xfrm rot="10800000">
          <a:off x="0" y="2936042"/>
          <a:ext cx="2725615" cy="987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846" tIns="156464" rIns="193846" bIns="156464" numCol="1" spcCol="1270" anchor="ctr" anchorCtr="0">
          <a:noAutofit/>
        </a:bodyPr>
        <a:lstStyle/>
        <a:p>
          <a:pPr marL="0" lvl="0" indent="0" algn="ctr" defTabSz="977900">
            <a:lnSpc>
              <a:spcPct val="90000"/>
            </a:lnSpc>
            <a:spcBef>
              <a:spcPct val="0"/>
            </a:spcBef>
            <a:spcAft>
              <a:spcPct val="35000"/>
            </a:spcAft>
            <a:buNone/>
          </a:pPr>
          <a:r>
            <a:rPr lang="en-US" sz="2200" kern="1200"/>
            <a:t>Include</a:t>
          </a:r>
        </a:p>
      </dsp:txBody>
      <dsp:txXfrm rot="-10800000">
        <a:off x="0" y="2936042"/>
        <a:ext cx="2725615" cy="641931"/>
      </dsp:txXfrm>
    </dsp:sp>
    <dsp:sp modelId="{95E5BEAE-0A44-4ABE-B291-F0901EA5002A}">
      <dsp:nvSpPr>
        <dsp:cNvPr id="0" name=""/>
        <dsp:cNvSpPr/>
      </dsp:nvSpPr>
      <dsp:spPr>
        <a:xfrm>
          <a:off x="2725615" y="2936042"/>
          <a:ext cx="8176845" cy="641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65" tIns="228600" rIns="165865" bIns="228600" numCol="1" spcCol="1270" anchor="ctr" anchorCtr="0">
          <a:noAutofit/>
        </a:bodyPr>
        <a:lstStyle/>
        <a:p>
          <a:pPr marL="0" lvl="0" indent="0" algn="l" defTabSz="800100">
            <a:lnSpc>
              <a:spcPct val="90000"/>
            </a:lnSpc>
            <a:spcBef>
              <a:spcPct val="0"/>
            </a:spcBef>
            <a:spcAft>
              <a:spcPct val="35000"/>
            </a:spcAft>
            <a:buNone/>
          </a:pPr>
          <a:r>
            <a:rPr lang="en-US" sz="1800" kern="1200" dirty="0"/>
            <a:t>Include a subject, greeting and signature lines.</a:t>
          </a:r>
        </a:p>
      </dsp:txBody>
      <dsp:txXfrm>
        <a:off x="2725615" y="2936042"/>
        <a:ext cx="8176845" cy="641931"/>
      </dsp:txXfrm>
    </dsp:sp>
    <dsp:sp modelId="{9F776F7D-AF76-4CA2-8D9F-AE511F40B0FD}">
      <dsp:nvSpPr>
        <dsp:cNvPr id="0" name=""/>
        <dsp:cNvSpPr/>
      </dsp:nvSpPr>
      <dsp:spPr>
        <a:xfrm rot="10800000">
          <a:off x="0" y="1958087"/>
          <a:ext cx="2725615" cy="987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846" tIns="156464" rIns="193846" bIns="156464" numCol="1" spcCol="1270" anchor="ctr" anchorCtr="0">
          <a:noAutofit/>
        </a:bodyPr>
        <a:lstStyle/>
        <a:p>
          <a:pPr marL="0" lvl="0" indent="0" algn="ctr" defTabSz="977900">
            <a:lnSpc>
              <a:spcPct val="90000"/>
            </a:lnSpc>
            <a:spcBef>
              <a:spcPct val="0"/>
            </a:spcBef>
            <a:spcAft>
              <a:spcPct val="35000"/>
            </a:spcAft>
            <a:buNone/>
          </a:pPr>
          <a:r>
            <a:rPr lang="en-US" sz="2200" kern="1200"/>
            <a:t>Put</a:t>
          </a:r>
        </a:p>
      </dsp:txBody>
      <dsp:txXfrm rot="-10800000">
        <a:off x="0" y="1958087"/>
        <a:ext cx="2725615" cy="641931"/>
      </dsp:txXfrm>
    </dsp:sp>
    <dsp:sp modelId="{BCF6A176-3B85-4D11-A1EC-CF52B4948009}">
      <dsp:nvSpPr>
        <dsp:cNvPr id="0" name=""/>
        <dsp:cNvSpPr/>
      </dsp:nvSpPr>
      <dsp:spPr>
        <a:xfrm>
          <a:off x="2725615" y="1958087"/>
          <a:ext cx="8176845" cy="641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65" tIns="228600" rIns="165865" bIns="228600" numCol="1" spcCol="1270" anchor="ctr" anchorCtr="0">
          <a:noAutofit/>
        </a:bodyPr>
        <a:lstStyle/>
        <a:p>
          <a:pPr marL="0" lvl="0" indent="0" algn="l" defTabSz="800100">
            <a:lnSpc>
              <a:spcPct val="90000"/>
            </a:lnSpc>
            <a:spcBef>
              <a:spcPct val="0"/>
            </a:spcBef>
            <a:spcAft>
              <a:spcPct val="35000"/>
            </a:spcAft>
            <a:buNone/>
          </a:pPr>
          <a:r>
            <a:rPr lang="en-US" sz="1800" kern="1200" dirty="0"/>
            <a:t>Put the </a:t>
          </a:r>
          <a:r>
            <a:rPr lang="en-US" sz="2000" kern="1200" dirty="0"/>
            <a:t>practice</a:t>
          </a:r>
          <a:r>
            <a:rPr lang="en-US" sz="1800" kern="1200" dirty="0"/>
            <a:t> email parts from above together. Do not forget to leave a space after each part.  </a:t>
          </a:r>
        </a:p>
      </dsp:txBody>
      <dsp:txXfrm>
        <a:off x="2725615" y="1958087"/>
        <a:ext cx="8176845" cy="641931"/>
      </dsp:txXfrm>
    </dsp:sp>
    <dsp:sp modelId="{DD73B4DA-46A6-408A-BDDF-384D1A748EB3}">
      <dsp:nvSpPr>
        <dsp:cNvPr id="0" name=""/>
        <dsp:cNvSpPr/>
      </dsp:nvSpPr>
      <dsp:spPr>
        <a:xfrm rot="10800000">
          <a:off x="0" y="980133"/>
          <a:ext cx="2725615" cy="987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846" tIns="156464" rIns="193846" bIns="156464" numCol="1" spcCol="1270" anchor="ctr" anchorCtr="0">
          <a:noAutofit/>
        </a:bodyPr>
        <a:lstStyle/>
        <a:p>
          <a:pPr marL="0" lvl="0" indent="0" algn="ctr" defTabSz="977900">
            <a:lnSpc>
              <a:spcPct val="90000"/>
            </a:lnSpc>
            <a:spcBef>
              <a:spcPct val="0"/>
            </a:spcBef>
            <a:spcAft>
              <a:spcPct val="35000"/>
            </a:spcAft>
            <a:buNone/>
          </a:pPr>
          <a:r>
            <a:rPr lang="en-US" sz="2200" kern="1200"/>
            <a:t>Put</a:t>
          </a:r>
        </a:p>
      </dsp:txBody>
      <dsp:txXfrm rot="-10800000">
        <a:off x="0" y="980133"/>
        <a:ext cx="2725615" cy="641931"/>
      </dsp:txXfrm>
    </dsp:sp>
    <dsp:sp modelId="{2860B3D6-F4F6-4094-B197-791A2E167E4C}">
      <dsp:nvSpPr>
        <dsp:cNvPr id="0" name=""/>
        <dsp:cNvSpPr/>
      </dsp:nvSpPr>
      <dsp:spPr>
        <a:xfrm>
          <a:off x="2725615" y="980133"/>
          <a:ext cx="8176845" cy="641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65" tIns="228600" rIns="165865" bIns="228600" numCol="1" spcCol="1270" anchor="ctr" anchorCtr="0">
          <a:noAutofit/>
        </a:bodyPr>
        <a:lstStyle/>
        <a:p>
          <a:pPr marL="0" lvl="0" indent="0" algn="l" defTabSz="800100">
            <a:lnSpc>
              <a:spcPct val="90000"/>
            </a:lnSpc>
            <a:spcBef>
              <a:spcPct val="0"/>
            </a:spcBef>
            <a:spcAft>
              <a:spcPct val="35000"/>
            </a:spcAft>
            <a:buNone/>
          </a:pPr>
          <a:r>
            <a:rPr lang="en-US" sz="1800" kern="1200" dirty="0"/>
            <a:t>Put the Practice Emails Together</a:t>
          </a:r>
        </a:p>
      </dsp:txBody>
      <dsp:txXfrm>
        <a:off x="2725615" y="980133"/>
        <a:ext cx="8176845" cy="641931"/>
      </dsp:txXfrm>
    </dsp:sp>
    <dsp:sp modelId="{842F618A-83D6-4E81-89BF-199BAE5EEC59}">
      <dsp:nvSpPr>
        <dsp:cNvPr id="0" name=""/>
        <dsp:cNvSpPr/>
      </dsp:nvSpPr>
      <dsp:spPr>
        <a:xfrm rot="10800000">
          <a:off x="0" y="2178"/>
          <a:ext cx="2725615" cy="98758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846" tIns="156464" rIns="193846" bIns="156464" numCol="1" spcCol="1270" anchor="ctr" anchorCtr="0">
          <a:noAutofit/>
        </a:bodyPr>
        <a:lstStyle/>
        <a:p>
          <a:pPr marL="0" lvl="0" indent="0" algn="ctr" defTabSz="977900">
            <a:lnSpc>
              <a:spcPct val="90000"/>
            </a:lnSpc>
            <a:spcBef>
              <a:spcPct val="0"/>
            </a:spcBef>
            <a:spcAft>
              <a:spcPct val="35000"/>
            </a:spcAft>
            <a:buNone/>
          </a:pPr>
          <a:r>
            <a:rPr lang="en-US" sz="2200" kern="1200"/>
            <a:t>Task</a:t>
          </a:r>
        </a:p>
      </dsp:txBody>
      <dsp:txXfrm rot="-10800000">
        <a:off x="0" y="2178"/>
        <a:ext cx="2725615" cy="641931"/>
      </dsp:txXfrm>
    </dsp:sp>
    <dsp:sp modelId="{BF9D1EE1-3FAB-4BFC-90C6-2FEDC309E238}">
      <dsp:nvSpPr>
        <dsp:cNvPr id="0" name=""/>
        <dsp:cNvSpPr/>
      </dsp:nvSpPr>
      <dsp:spPr>
        <a:xfrm>
          <a:off x="2725615" y="2178"/>
          <a:ext cx="8176845" cy="641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865" tIns="228600" rIns="165865" bIns="228600" numCol="1" spcCol="1270" anchor="ctr" anchorCtr="0">
          <a:noAutofit/>
        </a:bodyPr>
        <a:lstStyle/>
        <a:p>
          <a:pPr marL="0" lvl="0" indent="0" algn="l" defTabSz="800100">
            <a:lnSpc>
              <a:spcPct val="90000"/>
            </a:lnSpc>
            <a:spcBef>
              <a:spcPct val="0"/>
            </a:spcBef>
            <a:spcAft>
              <a:spcPct val="35000"/>
            </a:spcAft>
            <a:buNone/>
          </a:pPr>
          <a:r>
            <a:rPr lang="en-US" sz="1800" kern="1200" dirty="0"/>
            <a:t>Task #9 – Handout #7 - Assignment </a:t>
          </a:r>
        </a:p>
      </dsp:txBody>
      <dsp:txXfrm>
        <a:off x="2725615" y="2178"/>
        <a:ext cx="8176845" cy="641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39CB7-39BC-4F44-8C8F-2F1C0EF038EE}">
      <dsp:nvSpPr>
        <dsp:cNvPr id="0" name=""/>
        <dsp:cNvSpPr/>
      </dsp:nvSpPr>
      <dsp:spPr>
        <a:xfrm>
          <a:off x="156034" y="0"/>
          <a:ext cx="6233362" cy="69362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Computer skills for the workplace</a:t>
          </a:r>
        </a:p>
      </dsp:txBody>
      <dsp:txXfrm>
        <a:off x="189894" y="33860"/>
        <a:ext cx="6165642" cy="625904"/>
      </dsp:txXfrm>
    </dsp:sp>
    <dsp:sp modelId="{4FC79E52-DF95-437E-BE12-E7CD5AC9C2AE}">
      <dsp:nvSpPr>
        <dsp:cNvPr id="0" name=""/>
        <dsp:cNvSpPr/>
      </dsp:nvSpPr>
      <dsp:spPr>
        <a:xfrm>
          <a:off x="0" y="1054033"/>
          <a:ext cx="656157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33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What computer skills do you need? </a:t>
          </a:r>
        </a:p>
        <a:p>
          <a:pPr marL="228600" lvl="1" indent="-228600" algn="l" defTabSz="889000">
            <a:lnSpc>
              <a:spcPct val="90000"/>
            </a:lnSpc>
            <a:spcBef>
              <a:spcPct val="0"/>
            </a:spcBef>
            <a:spcAft>
              <a:spcPct val="20000"/>
            </a:spcAft>
            <a:buChar char="•"/>
          </a:pPr>
          <a:r>
            <a:rPr lang="en-US" sz="2000" kern="1200" dirty="0"/>
            <a:t>What kind of language do you use for emails, texts?</a:t>
          </a:r>
        </a:p>
      </dsp:txBody>
      <dsp:txXfrm>
        <a:off x="0" y="1054033"/>
        <a:ext cx="6561572"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B944A-247B-4D43-95BF-C6695A484916}">
      <dsp:nvSpPr>
        <dsp:cNvPr id="0" name=""/>
        <dsp:cNvSpPr/>
      </dsp:nvSpPr>
      <dsp:spPr>
        <a:xfrm>
          <a:off x="1997657" y="824840"/>
          <a:ext cx="428056" cy="91440"/>
        </a:xfrm>
        <a:custGeom>
          <a:avLst/>
          <a:gdLst/>
          <a:ahLst/>
          <a:cxnLst/>
          <a:rect l="0" t="0" r="0" b="0"/>
          <a:pathLst>
            <a:path>
              <a:moveTo>
                <a:pt x="0" y="45720"/>
              </a:moveTo>
              <a:lnTo>
                <a:pt x="428056"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0218" y="868266"/>
        <a:ext cx="22932" cy="4586"/>
      </dsp:txXfrm>
    </dsp:sp>
    <dsp:sp modelId="{E290BCAD-D49D-44B6-BA12-416F12798550}">
      <dsp:nvSpPr>
        <dsp:cNvPr id="0" name=""/>
        <dsp:cNvSpPr/>
      </dsp:nvSpPr>
      <dsp:spPr>
        <a:xfrm>
          <a:off x="5297" y="272312"/>
          <a:ext cx="1994159" cy="119649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15" tIns="102570" rIns="97715" bIns="102570" numCol="1" spcCol="1270" anchor="ctr" anchorCtr="0">
          <a:noAutofit/>
        </a:bodyPr>
        <a:lstStyle/>
        <a:p>
          <a:pPr marL="0" lvl="0" indent="0" algn="ctr" defTabSz="622300">
            <a:lnSpc>
              <a:spcPct val="90000"/>
            </a:lnSpc>
            <a:spcBef>
              <a:spcPct val="0"/>
            </a:spcBef>
            <a:spcAft>
              <a:spcPct val="35000"/>
            </a:spcAft>
            <a:buNone/>
          </a:pPr>
          <a:r>
            <a:rPr lang="en-US" sz="1400" kern="1200"/>
            <a:t>Use sentences that are grammatically simple. </a:t>
          </a:r>
        </a:p>
      </dsp:txBody>
      <dsp:txXfrm>
        <a:off x="5297" y="272312"/>
        <a:ext cx="1994159" cy="1196495"/>
      </dsp:txXfrm>
    </dsp:sp>
    <dsp:sp modelId="{2CAE683E-326B-435A-8838-542B5E4917E5}">
      <dsp:nvSpPr>
        <dsp:cNvPr id="0" name=""/>
        <dsp:cNvSpPr/>
      </dsp:nvSpPr>
      <dsp:spPr>
        <a:xfrm>
          <a:off x="4450473" y="824840"/>
          <a:ext cx="428056" cy="91440"/>
        </a:xfrm>
        <a:custGeom>
          <a:avLst/>
          <a:gdLst/>
          <a:ahLst/>
          <a:cxnLst/>
          <a:rect l="0" t="0" r="0" b="0"/>
          <a:pathLst>
            <a:path>
              <a:moveTo>
                <a:pt x="0" y="45720"/>
              </a:moveTo>
              <a:lnTo>
                <a:pt x="428056" y="45720"/>
              </a:lnTo>
            </a:path>
          </a:pathLst>
        </a:custGeom>
        <a:noFill/>
        <a:ln w="12700" cap="flat" cmpd="sng" algn="ctr">
          <a:solidFill>
            <a:schemeClr val="accent5">
              <a:hueOff val="75153"/>
              <a:satOff val="7200"/>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3035" y="868266"/>
        <a:ext cx="22932" cy="4586"/>
      </dsp:txXfrm>
    </dsp:sp>
    <dsp:sp modelId="{F52694CF-6DC9-4554-8715-1E461A3ACED0}">
      <dsp:nvSpPr>
        <dsp:cNvPr id="0" name=""/>
        <dsp:cNvSpPr/>
      </dsp:nvSpPr>
      <dsp:spPr>
        <a:xfrm>
          <a:off x="2458113" y="272312"/>
          <a:ext cx="1994159" cy="1196495"/>
        </a:xfrm>
        <a:prstGeom prst="rect">
          <a:avLst/>
        </a:prstGeom>
        <a:solidFill>
          <a:schemeClr val="accent5">
            <a:hueOff val="62628"/>
            <a:satOff val="6000"/>
            <a:lumOff val="1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15" tIns="102570" rIns="97715" bIns="102570" numCol="1" spcCol="1270" anchor="ctr" anchorCtr="0">
          <a:noAutofit/>
        </a:bodyPr>
        <a:lstStyle/>
        <a:p>
          <a:pPr marL="0" lvl="0" indent="0" algn="ctr" defTabSz="622300">
            <a:lnSpc>
              <a:spcPct val="90000"/>
            </a:lnSpc>
            <a:spcBef>
              <a:spcPct val="0"/>
            </a:spcBef>
            <a:spcAft>
              <a:spcPct val="35000"/>
            </a:spcAft>
            <a:buNone/>
          </a:pPr>
          <a:r>
            <a:rPr lang="en-US" sz="1400" kern="1200"/>
            <a:t>You are less likely to make grammatical errors if you avoid complicated sentences. </a:t>
          </a:r>
        </a:p>
      </dsp:txBody>
      <dsp:txXfrm>
        <a:off x="2458113" y="272312"/>
        <a:ext cx="1994159" cy="1196495"/>
      </dsp:txXfrm>
    </dsp:sp>
    <dsp:sp modelId="{0104C7CD-6055-45ED-971E-3B8C8A52E78D}">
      <dsp:nvSpPr>
        <dsp:cNvPr id="0" name=""/>
        <dsp:cNvSpPr/>
      </dsp:nvSpPr>
      <dsp:spPr>
        <a:xfrm>
          <a:off x="1002377" y="1467007"/>
          <a:ext cx="4905632" cy="428056"/>
        </a:xfrm>
        <a:custGeom>
          <a:avLst/>
          <a:gdLst/>
          <a:ahLst/>
          <a:cxnLst/>
          <a:rect l="0" t="0" r="0" b="0"/>
          <a:pathLst>
            <a:path>
              <a:moveTo>
                <a:pt x="4905632" y="0"/>
              </a:moveTo>
              <a:lnTo>
                <a:pt x="4905632" y="231128"/>
              </a:lnTo>
              <a:lnTo>
                <a:pt x="0" y="231128"/>
              </a:lnTo>
              <a:lnTo>
                <a:pt x="0" y="428056"/>
              </a:lnTo>
            </a:path>
          </a:pathLst>
        </a:custGeom>
        <a:noFill/>
        <a:ln w="12700" cap="flat" cmpd="sng" algn="ctr">
          <a:solidFill>
            <a:schemeClr val="accent5">
              <a:hueOff val="150307"/>
              <a:satOff val="14400"/>
              <a:lumOff val="35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2017" y="1678743"/>
        <a:ext cx="246351" cy="4586"/>
      </dsp:txXfrm>
    </dsp:sp>
    <dsp:sp modelId="{1F611D11-7CDD-46CC-8419-218C953C0BAF}">
      <dsp:nvSpPr>
        <dsp:cNvPr id="0" name=""/>
        <dsp:cNvSpPr/>
      </dsp:nvSpPr>
      <dsp:spPr>
        <a:xfrm>
          <a:off x="4910929" y="272312"/>
          <a:ext cx="1994159" cy="1196495"/>
        </a:xfrm>
        <a:prstGeom prst="rect">
          <a:avLst/>
        </a:prstGeom>
        <a:solidFill>
          <a:schemeClr val="accent5">
            <a:hueOff val="125256"/>
            <a:satOff val="12000"/>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15" tIns="102570" rIns="97715" bIns="102570" numCol="1" spcCol="1270" anchor="ctr" anchorCtr="0">
          <a:noAutofit/>
        </a:bodyPr>
        <a:lstStyle/>
        <a:p>
          <a:pPr marL="0" lvl="0" indent="0" algn="ctr" defTabSz="622300">
            <a:lnSpc>
              <a:spcPct val="90000"/>
            </a:lnSpc>
            <a:spcBef>
              <a:spcPct val="0"/>
            </a:spcBef>
            <a:spcAft>
              <a:spcPct val="35000"/>
            </a:spcAft>
            <a:buNone/>
          </a:pPr>
          <a:r>
            <a:rPr lang="en-US" sz="1400" kern="1200" dirty="0"/>
            <a:t>Try to keep your sentences short, with one idea per sentence. </a:t>
          </a:r>
        </a:p>
      </dsp:txBody>
      <dsp:txXfrm>
        <a:off x="4910929" y="272312"/>
        <a:ext cx="1994159" cy="1196495"/>
      </dsp:txXfrm>
    </dsp:sp>
    <dsp:sp modelId="{306E9FA7-6EEC-4993-BDC3-FC781DC2B6C6}">
      <dsp:nvSpPr>
        <dsp:cNvPr id="0" name=""/>
        <dsp:cNvSpPr/>
      </dsp:nvSpPr>
      <dsp:spPr>
        <a:xfrm>
          <a:off x="1997657" y="2479992"/>
          <a:ext cx="428056" cy="91440"/>
        </a:xfrm>
        <a:custGeom>
          <a:avLst/>
          <a:gdLst/>
          <a:ahLst/>
          <a:cxnLst/>
          <a:rect l="0" t="0" r="0" b="0"/>
          <a:pathLst>
            <a:path>
              <a:moveTo>
                <a:pt x="0" y="45720"/>
              </a:moveTo>
              <a:lnTo>
                <a:pt x="428056" y="45720"/>
              </a:lnTo>
            </a:path>
          </a:pathLst>
        </a:custGeom>
        <a:noFill/>
        <a:ln w="12700" cap="flat" cmpd="sng" algn="ctr">
          <a:solidFill>
            <a:schemeClr val="accent5">
              <a:hueOff val="225460"/>
              <a:satOff val="21601"/>
              <a:lumOff val="5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0218" y="2523419"/>
        <a:ext cx="22932" cy="4586"/>
      </dsp:txXfrm>
    </dsp:sp>
    <dsp:sp modelId="{D69DF4A0-DAF3-4AA2-A4DA-2C086B4DF38E}">
      <dsp:nvSpPr>
        <dsp:cNvPr id="0" name=""/>
        <dsp:cNvSpPr/>
      </dsp:nvSpPr>
      <dsp:spPr>
        <a:xfrm>
          <a:off x="5297" y="1927464"/>
          <a:ext cx="1994159" cy="1196495"/>
        </a:xfrm>
        <a:prstGeom prst="rect">
          <a:avLst/>
        </a:prstGeom>
        <a:solidFill>
          <a:schemeClr val="accent5">
            <a:hueOff val="187884"/>
            <a:satOff val="18001"/>
            <a:lumOff val="44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15" tIns="102570" rIns="97715" bIns="102570" numCol="1" spcCol="1270" anchor="ctr" anchorCtr="0">
          <a:noAutofit/>
        </a:bodyPr>
        <a:lstStyle/>
        <a:p>
          <a:pPr marL="0" lvl="0" indent="0" algn="ctr" defTabSz="622300">
            <a:lnSpc>
              <a:spcPct val="90000"/>
            </a:lnSpc>
            <a:spcBef>
              <a:spcPct val="0"/>
            </a:spcBef>
            <a:spcAft>
              <a:spcPct val="35000"/>
            </a:spcAft>
            <a:buNone/>
          </a:pPr>
          <a:r>
            <a:rPr lang="en-US" sz="1400" kern="1200"/>
            <a:t>For example:</a:t>
          </a:r>
        </a:p>
      </dsp:txBody>
      <dsp:txXfrm>
        <a:off x="5297" y="1927464"/>
        <a:ext cx="1994159" cy="1196495"/>
      </dsp:txXfrm>
    </dsp:sp>
    <dsp:sp modelId="{B092DEAE-C2C3-448F-B3EB-09DF624CB7B3}">
      <dsp:nvSpPr>
        <dsp:cNvPr id="0" name=""/>
        <dsp:cNvSpPr/>
      </dsp:nvSpPr>
      <dsp:spPr>
        <a:xfrm>
          <a:off x="4450473" y="2479992"/>
          <a:ext cx="428056" cy="91440"/>
        </a:xfrm>
        <a:custGeom>
          <a:avLst/>
          <a:gdLst/>
          <a:ahLst/>
          <a:cxnLst/>
          <a:rect l="0" t="0" r="0" b="0"/>
          <a:pathLst>
            <a:path>
              <a:moveTo>
                <a:pt x="0" y="45720"/>
              </a:moveTo>
              <a:lnTo>
                <a:pt x="428056" y="45720"/>
              </a:lnTo>
            </a:path>
          </a:pathLst>
        </a:custGeom>
        <a:noFill/>
        <a:ln w="12700" cap="flat" cmpd="sng" algn="ctr">
          <a:solidFill>
            <a:schemeClr val="accent5">
              <a:hueOff val="300614"/>
              <a:satOff val="28801"/>
              <a:lumOff val="70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53035" y="2523419"/>
        <a:ext cx="22932" cy="4586"/>
      </dsp:txXfrm>
    </dsp:sp>
    <dsp:sp modelId="{32C537E1-DAD1-4D48-9AE1-33D73022EEF0}">
      <dsp:nvSpPr>
        <dsp:cNvPr id="0" name=""/>
        <dsp:cNvSpPr/>
      </dsp:nvSpPr>
      <dsp:spPr>
        <a:xfrm>
          <a:off x="2458113" y="1927464"/>
          <a:ext cx="1994159" cy="1196495"/>
        </a:xfrm>
        <a:prstGeom prst="rect">
          <a:avLst/>
        </a:prstGeom>
        <a:solidFill>
          <a:schemeClr val="accent5">
            <a:hueOff val="250511"/>
            <a:satOff val="24001"/>
            <a:lumOff val="5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15" tIns="102570" rIns="97715" bIns="102570" numCol="1" spcCol="1270" anchor="ctr" anchorCtr="0">
          <a:noAutofit/>
        </a:bodyPr>
        <a:lstStyle/>
        <a:p>
          <a:pPr marL="0" lvl="0" indent="0" algn="ctr" defTabSz="622300">
            <a:lnSpc>
              <a:spcPct val="90000"/>
            </a:lnSpc>
            <a:spcBef>
              <a:spcPct val="0"/>
            </a:spcBef>
            <a:spcAft>
              <a:spcPct val="35000"/>
            </a:spcAft>
            <a:buNone/>
          </a:pPr>
          <a:r>
            <a:rPr lang="en-US" sz="1400" b="1" kern="1200"/>
            <a:t>We met to discuss the new proposal.	</a:t>
          </a:r>
          <a:endParaRPr lang="en-US" sz="1400" kern="1200"/>
        </a:p>
      </dsp:txBody>
      <dsp:txXfrm>
        <a:off x="2458113" y="1927464"/>
        <a:ext cx="1994159" cy="1196495"/>
      </dsp:txXfrm>
    </dsp:sp>
    <dsp:sp modelId="{31E600F9-ECC5-4D97-9773-5ECF8A305E59}">
      <dsp:nvSpPr>
        <dsp:cNvPr id="0" name=""/>
        <dsp:cNvSpPr/>
      </dsp:nvSpPr>
      <dsp:spPr>
        <a:xfrm>
          <a:off x="1002377" y="3122160"/>
          <a:ext cx="4905632" cy="428056"/>
        </a:xfrm>
        <a:custGeom>
          <a:avLst/>
          <a:gdLst/>
          <a:ahLst/>
          <a:cxnLst/>
          <a:rect l="0" t="0" r="0" b="0"/>
          <a:pathLst>
            <a:path>
              <a:moveTo>
                <a:pt x="4905632" y="0"/>
              </a:moveTo>
              <a:lnTo>
                <a:pt x="4905632" y="231128"/>
              </a:lnTo>
              <a:lnTo>
                <a:pt x="0" y="231128"/>
              </a:lnTo>
              <a:lnTo>
                <a:pt x="0" y="428056"/>
              </a:lnTo>
            </a:path>
          </a:pathLst>
        </a:custGeom>
        <a:noFill/>
        <a:ln w="12700" cap="flat" cmpd="sng" algn="ctr">
          <a:solidFill>
            <a:schemeClr val="accent5">
              <a:hueOff val="375767"/>
              <a:satOff val="36001"/>
              <a:lumOff val="88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32017" y="3333895"/>
        <a:ext cx="246351" cy="4586"/>
      </dsp:txXfrm>
    </dsp:sp>
    <dsp:sp modelId="{667954CE-1DBC-4BED-A5C9-2BD8386C247A}">
      <dsp:nvSpPr>
        <dsp:cNvPr id="0" name=""/>
        <dsp:cNvSpPr/>
      </dsp:nvSpPr>
      <dsp:spPr>
        <a:xfrm>
          <a:off x="4910929" y="1927464"/>
          <a:ext cx="1994159" cy="1196495"/>
        </a:xfrm>
        <a:prstGeom prst="rect">
          <a:avLst/>
        </a:prstGeom>
        <a:solidFill>
          <a:schemeClr val="accent5">
            <a:hueOff val="313139"/>
            <a:satOff val="30001"/>
            <a:lumOff val="7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15" tIns="102570" rIns="97715" bIns="102570" numCol="1" spcCol="1270" anchor="ctr" anchorCtr="0">
          <a:noAutofit/>
        </a:bodyPr>
        <a:lstStyle/>
        <a:p>
          <a:pPr marL="0" lvl="0" indent="0" algn="ctr" defTabSz="622300">
            <a:lnSpc>
              <a:spcPct val="90000"/>
            </a:lnSpc>
            <a:spcBef>
              <a:spcPct val="0"/>
            </a:spcBef>
            <a:spcAft>
              <a:spcPct val="35000"/>
            </a:spcAft>
            <a:buNone/>
          </a:pPr>
          <a:r>
            <a:rPr lang="en-US" sz="1400" i="1" kern="1200"/>
            <a:t>instead of: </a:t>
          </a:r>
          <a:endParaRPr lang="en-US" sz="1400" kern="1200"/>
        </a:p>
      </dsp:txBody>
      <dsp:txXfrm>
        <a:off x="4910929" y="1927464"/>
        <a:ext cx="1994159" cy="1196495"/>
      </dsp:txXfrm>
    </dsp:sp>
    <dsp:sp modelId="{11EDA4CE-33A7-4EBC-8828-477132CF918D}">
      <dsp:nvSpPr>
        <dsp:cNvPr id="0" name=""/>
        <dsp:cNvSpPr/>
      </dsp:nvSpPr>
      <dsp:spPr>
        <a:xfrm>
          <a:off x="5297" y="3582617"/>
          <a:ext cx="1994159" cy="1196495"/>
        </a:xfrm>
        <a:prstGeom prst="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715" tIns="102570" rIns="97715" bIns="102570" numCol="1" spcCol="1270" anchor="ctr" anchorCtr="0">
          <a:noAutofit/>
        </a:bodyPr>
        <a:lstStyle/>
        <a:p>
          <a:pPr marL="0" lvl="0" indent="0" algn="ctr" defTabSz="622300">
            <a:lnSpc>
              <a:spcPct val="90000"/>
            </a:lnSpc>
            <a:spcBef>
              <a:spcPct val="0"/>
            </a:spcBef>
            <a:spcAft>
              <a:spcPct val="35000"/>
            </a:spcAft>
            <a:buNone/>
          </a:pPr>
          <a:r>
            <a:rPr lang="en-US" sz="1400" kern="1200"/>
            <a:t>The purpose of the meeting was to discuss the new proposal.</a:t>
          </a:r>
        </a:p>
      </dsp:txBody>
      <dsp:txXfrm>
        <a:off x="5297" y="3582617"/>
        <a:ext cx="1994159" cy="1196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09F5E-B5DF-4B28-BC4B-A5F94CF532F3}">
      <dsp:nvSpPr>
        <dsp:cNvPr id="0" name=""/>
        <dsp:cNvSpPr/>
      </dsp:nvSpPr>
      <dsp:spPr>
        <a:xfrm>
          <a:off x="1638978" y="694"/>
          <a:ext cx="6555912" cy="71186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203" tIns="180814" rIns="127203" bIns="180814" numCol="1" spcCol="1270" anchor="ctr" anchorCtr="0">
          <a:noAutofit/>
        </a:bodyPr>
        <a:lstStyle/>
        <a:p>
          <a:pPr marL="0" lvl="0" indent="0" algn="l" defTabSz="889000">
            <a:lnSpc>
              <a:spcPct val="90000"/>
            </a:lnSpc>
            <a:spcBef>
              <a:spcPct val="0"/>
            </a:spcBef>
            <a:spcAft>
              <a:spcPct val="35000"/>
            </a:spcAft>
            <a:buNone/>
          </a:pPr>
          <a:r>
            <a:rPr lang="en-US" sz="2000" kern="1200" dirty="0"/>
            <a:t>Task #2  - Handout #1</a:t>
          </a:r>
        </a:p>
      </dsp:txBody>
      <dsp:txXfrm>
        <a:off x="1638978" y="694"/>
        <a:ext cx="6555912" cy="711867"/>
      </dsp:txXfrm>
    </dsp:sp>
    <dsp:sp modelId="{B2DF14B4-426C-42D9-A1D3-012E5FB782DD}">
      <dsp:nvSpPr>
        <dsp:cNvPr id="0" name=""/>
        <dsp:cNvSpPr/>
      </dsp:nvSpPr>
      <dsp:spPr>
        <a:xfrm>
          <a:off x="0" y="694"/>
          <a:ext cx="1638978" cy="71186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29" tIns="70317" rIns="86729" bIns="70317" numCol="1" spcCol="1270" anchor="ctr" anchorCtr="0">
          <a:noAutofit/>
        </a:bodyPr>
        <a:lstStyle/>
        <a:p>
          <a:pPr marL="0" lvl="0" indent="0" algn="ctr" defTabSz="1111250">
            <a:lnSpc>
              <a:spcPct val="90000"/>
            </a:lnSpc>
            <a:spcBef>
              <a:spcPct val="0"/>
            </a:spcBef>
            <a:spcAft>
              <a:spcPct val="35000"/>
            </a:spcAft>
            <a:buNone/>
          </a:pPr>
          <a:r>
            <a:rPr lang="en-US" sz="2500" kern="1200"/>
            <a:t>Task</a:t>
          </a:r>
        </a:p>
      </dsp:txBody>
      <dsp:txXfrm>
        <a:off x="0" y="694"/>
        <a:ext cx="1638978" cy="711867"/>
      </dsp:txXfrm>
    </dsp:sp>
    <dsp:sp modelId="{7807E9F2-34A5-4929-BFE0-02841308B82A}">
      <dsp:nvSpPr>
        <dsp:cNvPr id="0" name=""/>
        <dsp:cNvSpPr/>
      </dsp:nvSpPr>
      <dsp:spPr>
        <a:xfrm>
          <a:off x="1638978" y="755273"/>
          <a:ext cx="6555912" cy="71186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203" tIns="180814" rIns="127203" bIns="180814" numCol="1" spcCol="1270" anchor="ctr" anchorCtr="0">
          <a:noAutofit/>
        </a:bodyPr>
        <a:lstStyle/>
        <a:p>
          <a:pPr marL="0" lvl="0" indent="0" algn="l" defTabSz="889000">
            <a:lnSpc>
              <a:spcPct val="90000"/>
            </a:lnSpc>
            <a:spcBef>
              <a:spcPct val="0"/>
            </a:spcBef>
            <a:spcAft>
              <a:spcPct val="35000"/>
            </a:spcAft>
            <a:buNone/>
          </a:pPr>
          <a:r>
            <a:rPr lang="en-US" sz="2000" kern="1200"/>
            <a:t>Answer the questions and learn more about using language. </a:t>
          </a:r>
        </a:p>
      </dsp:txBody>
      <dsp:txXfrm>
        <a:off x="1638978" y="755273"/>
        <a:ext cx="6555912" cy="711867"/>
      </dsp:txXfrm>
    </dsp:sp>
    <dsp:sp modelId="{0E9760DD-3050-428B-AD10-1F5838D7067A}">
      <dsp:nvSpPr>
        <dsp:cNvPr id="0" name=""/>
        <dsp:cNvSpPr/>
      </dsp:nvSpPr>
      <dsp:spPr>
        <a:xfrm>
          <a:off x="0" y="755273"/>
          <a:ext cx="1638978" cy="71186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29" tIns="70317" rIns="86729" bIns="70317" numCol="1" spcCol="1270" anchor="ctr" anchorCtr="0">
          <a:noAutofit/>
        </a:bodyPr>
        <a:lstStyle/>
        <a:p>
          <a:pPr marL="0" lvl="0" indent="0" algn="ctr" defTabSz="1111250">
            <a:lnSpc>
              <a:spcPct val="90000"/>
            </a:lnSpc>
            <a:spcBef>
              <a:spcPct val="0"/>
            </a:spcBef>
            <a:spcAft>
              <a:spcPct val="35000"/>
            </a:spcAft>
            <a:buNone/>
          </a:pPr>
          <a:r>
            <a:rPr lang="en-US" sz="2500" kern="1200"/>
            <a:t>Answer</a:t>
          </a:r>
        </a:p>
      </dsp:txBody>
      <dsp:txXfrm>
        <a:off x="0" y="755273"/>
        <a:ext cx="1638978" cy="711867"/>
      </dsp:txXfrm>
    </dsp:sp>
    <dsp:sp modelId="{3F288C3D-CA00-4362-BE59-FF8CA5B4B892}">
      <dsp:nvSpPr>
        <dsp:cNvPr id="0" name=""/>
        <dsp:cNvSpPr/>
      </dsp:nvSpPr>
      <dsp:spPr>
        <a:xfrm>
          <a:off x="1638978" y="1509853"/>
          <a:ext cx="6555912" cy="71186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203" tIns="180814" rIns="127203" bIns="180814" numCol="1" spcCol="1270" anchor="ctr" anchorCtr="0">
          <a:noAutofit/>
        </a:bodyPr>
        <a:lstStyle/>
        <a:p>
          <a:pPr marL="0" lvl="0" indent="0" algn="l" defTabSz="889000">
            <a:lnSpc>
              <a:spcPct val="90000"/>
            </a:lnSpc>
            <a:spcBef>
              <a:spcPct val="0"/>
            </a:spcBef>
            <a:spcAft>
              <a:spcPct val="35000"/>
            </a:spcAft>
            <a:buNone/>
          </a:pPr>
          <a:r>
            <a:rPr lang="en-US" sz="2000" kern="1200"/>
            <a:t>Share with a partner to decide on the best answer.</a:t>
          </a:r>
        </a:p>
      </dsp:txBody>
      <dsp:txXfrm>
        <a:off x="1638978" y="1509853"/>
        <a:ext cx="6555912" cy="711867"/>
      </dsp:txXfrm>
    </dsp:sp>
    <dsp:sp modelId="{36678412-ECFA-4354-BEBA-17D88A6A9E2C}">
      <dsp:nvSpPr>
        <dsp:cNvPr id="0" name=""/>
        <dsp:cNvSpPr/>
      </dsp:nvSpPr>
      <dsp:spPr>
        <a:xfrm>
          <a:off x="0" y="1509853"/>
          <a:ext cx="1638978" cy="71186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29" tIns="70317" rIns="86729" bIns="70317" numCol="1" spcCol="1270" anchor="ctr" anchorCtr="0">
          <a:noAutofit/>
        </a:bodyPr>
        <a:lstStyle/>
        <a:p>
          <a:pPr marL="0" lvl="0" indent="0" algn="ctr" defTabSz="1111250">
            <a:lnSpc>
              <a:spcPct val="90000"/>
            </a:lnSpc>
            <a:spcBef>
              <a:spcPct val="0"/>
            </a:spcBef>
            <a:spcAft>
              <a:spcPct val="35000"/>
            </a:spcAft>
            <a:buNone/>
          </a:pPr>
          <a:r>
            <a:rPr lang="en-US" sz="2500" kern="1200"/>
            <a:t>Share</a:t>
          </a:r>
        </a:p>
      </dsp:txBody>
      <dsp:txXfrm>
        <a:off x="0" y="1509853"/>
        <a:ext cx="1638978" cy="711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B82D1-001E-49B9-8D96-356537A3E715}">
      <dsp:nvSpPr>
        <dsp:cNvPr id="0" name=""/>
        <dsp:cNvSpPr/>
      </dsp:nvSpPr>
      <dsp:spPr>
        <a:xfrm>
          <a:off x="400924" y="293799"/>
          <a:ext cx="652587" cy="652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D2A93-2922-4F87-B968-7581AFCCA847}">
      <dsp:nvSpPr>
        <dsp:cNvPr id="0" name=""/>
        <dsp:cNvSpPr/>
      </dsp:nvSpPr>
      <dsp:spPr>
        <a:xfrm>
          <a:off x="2120" y="1179261"/>
          <a:ext cx="1450195" cy="58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i="0" kern="1200" baseline="0"/>
            <a:t>Send icon: </a:t>
          </a:r>
          <a:endParaRPr lang="en-US" sz="1200" kern="1200"/>
        </a:p>
      </dsp:txBody>
      <dsp:txXfrm>
        <a:off x="2120" y="1179261"/>
        <a:ext cx="1450195" cy="580078"/>
      </dsp:txXfrm>
    </dsp:sp>
    <dsp:sp modelId="{B9753E13-8C9D-42F1-9F06-7D5FAF5102E3}">
      <dsp:nvSpPr>
        <dsp:cNvPr id="0" name=""/>
        <dsp:cNvSpPr/>
      </dsp:nvSpPr>
      <dsp:spPr>
        <a:xfrm>
          <a:off x="2104904" y="293799"/>
          <a:ext cx="652587" cy="652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E9B37C-FF9F-478E-8FB9-EFAAD71F9E16}">
      <dsp:nvSpPr>
        <dsp:cNvPr id="0" name=""/>
        <dsp:cNvSpPr/>
      </dsp:nvSpPr>
      <dsp:spPr>
        <a:xfrm>
          <a:off x="1706100" y="1179261"/>
          <a:ext cx="1450195" cy="58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i="0" kern="1200" baseline="0" dirty="0"/>
            <a:t>Address of person getting the email:</a:t>
          </a:r>
          <a:endParaRPr lang="en-US" sz="1200" kern="1200" dirty="0"/>
        </a:p>
      </dsp:txBody>
      <dsp:txXfrm>
        <a:off x="1706100" y="1179261"/>
        <a:ext cx="1450195" cy="580078"/>
      </dsp:txXfrm>
    </dsp:sp>
    <dsp:sp modelId="{858ADA2E-D1D6-4E1E-8C8B-AA9F2F690400}">
      <dsp:nvSpPr>
        <dsp:cNvPr id="0" name=""/>
        <dsp:cNvSpPr/>
      </dsp:nvSpPr>
      <dsp:spPr>
        <a:xfrm>
          <a:off x="3808883" y="293799"/>
          <a:ext cx="652587" cy="652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D1D1A-9DE0-46B1-AABC-A4F5665F17E5}">
      <dsp:nvSpPr>
        <dsp:cNvPr id="0" name=""/>
        <dsp:cNvSpPr/>
      </dsp:nvSpPr>
      <dsp:spPr>
        <a:xfrm>
          <a:off x="3410079" y="1179261"/>
          <a:ext cx="1450195" cy="58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i="0" kern="1200" baseline="0"/>
            <a:t>Address of a person who gets a copy of the email:</a:t>
          </a:r>
          <a:endParaRPr lang="en-US" sz="1200" kern="1200"/>
        </a:p>
      </dsp:txBody>
      <dsp:txXfrm>
        <a:off x="3410079" y="1179261"/>
        <a:ext cx="1450195" cy="580078"/>
      </dsp:txXfrm>
    </dsp:sp>
    <dsp:sp modelId="{839862BB-085D-485A-9468-B1D582D4E42B}">
      <dsp:nvSpPr>
        <dsp:cNvPr id="0" name=""/>
        <dsp:cNvSpPr/>
      </dsp:nvSpPr>
      <dsp:spPr>
        <a:xfrm>
          <a:off x="400924" y="2121888"/>
          <a:ext cx="652587" cy="6525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801FB-FD0A-42ED-942A-933E41D13740}">
      <dsp:nvSpPr>
        <dsp:cNvPr id="0" name=""/>
        <dsp:cNvSpPr/>
      </dsp:nvSpPr>
      <dsp:spPr>
        <a:xfrm>
          <a:off x="2120" y="3007349"/>
          <a:ext cx="1450195" cy="58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i="0" kern="1200" baseline="0"/>
            <a:t>Subject Line: Add a subject</a:t>
          </a:r>
          <a:endParaRPr lang="en-US" sz="1200" kern="1200"/>
        </a:p>
      </dsp:txBody>
      <dsp:txXfrm>
        <a:off x="2120" y="3007349"/>
        <a:ext cx="1450195" cy="580078"/>
      </dsp:txXfrm>
    </dsp:sp>
    <dsp:sp modelId="{A07A4377-7D43-4287-99F0-2D44DF0CFA5D}">
      <dsp:nvSpPr>
        <dsp:cNvPr id="0" name=""/>
        <dsp:cNvSpPr/>
      </dsp:nvSpPr>
      <dsp:spPr>
        <a:xfrm>
          <a:off x="2104904" y="2121888"/>
          <a:ext cx="652587" cy="6525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ADCD-9931-42BD-B70C-88D45DD1E8DA}">
      <dsp:nvSpPr>
        <dsp:cNvPr id="0" name=""/>
        <dsp:cNvSpPr/>
      </dsp:nvSpPr>
      <dsp:spPr>
        <a:xfrm>
          <a:off x="1706100" y="3007349"/>
          <a:ext cx="1450195" cy="58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i="0" kern="1200" baseline="0"/>
            <a:t>Attachment:</a:t>
          </a:r>
          <a:endParaRPr lang="en-US" sz="1200" kern="1200"/>
        </a:p>
      </dsp:txBody>
      <dsp:txXfrm>
        <a:off x="1706100" y="3007349"/>
        <a:ext cx="1450195" cy="580078"/>
      </dsp:txXfrm>
    </dsp:sp>
    <dsp:sp modelId="{CDC03143-65D2-442B-950B-70E2B9D9AC7D}">
      <dsp:nvSpPr>
        <dsp:cNvPr id="0" name=""/>
        <dsp:cNvSpPr/>
      </dsp:nvSpPr>
      <dsp:spPr>
        <a:xfrm>
          <a:off x="3808883" y="2121888"/>
          <a:ext cx="652587" cy="6525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4C27E-93AB-4B07-BC31-4A46005F3FB9}">
      <dsp:nvSpPr>
        <dsp:cNvPr id="0" name=""/>
        <dsp:cNvSpPr/>
      </dsp:nvSpPr>
      <dsp:spPr>
        <a:xfrm>
          <a:off x="3410079" y="3007349"/>
          <a:ext cx="1450195" cy="58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i="0" kern="1200" baseline="0"/>
            <a:t>Compose Message:	   </a:t>
          </a:r>
          <a:endParaRPr lang="en-US" sz="1200" kern="1200"/>
        </a:p>
      </dsp:txBody>
      <dsp:txXfrm>
        <a:off x="3410079" y="3007349"/>
        <a:ext cx="1450195" cy="580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CEE9F-0D34-4D5A-815D-90AF611AC2F3}">
      <dsp:nvSpPr>
        <dsp:cNvPr id="0" name=""/>
        <dsp:cNvSpPr/>
      </dsp:nvSpPr>
      <dsp:spPr>
        <a:xfrm>
          <a:off x="0" y="459171"/>
          <a:ext cx="6403477" cy="155295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6981" tIns="354076" rIns="496981"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baseline="0"/>
            <a:t>Gmail</a:t>
          </a:r>
          <a:endParaRPr lang="en-US" sz="1700" kern="1200"/>
        </a:p>
        <a:p>
          <a:pPr marL="171450" lvl="1" indent="-171450" algn="l" defTabSz="755650">
            <a:lnSpc>
              <a:spcPct val="90000"/>
            </a:lnSpc>
            <a:spcBef>
              <a:spcPct val="0"/>
            </a:spcBef>
            <a:spcAft>
              <a:spcPct val="15000"/>
            </a:spcAft>
            <a:buChar char="•"/>
          </a:pPr>
          <a:r>
            <a:rPr lang="en-US" sz="1700" b="0" i="0" kern="1200" baseline="0"/>
            <a:t>Outlook</a:t>
          </a:r>
          <a:endParaRPr lang="en-US" sz="1700" kern="1200"/>
        </a:p>
        <a:p>
          <a:pPr marL="171450" lvl="1" indent="-171450" algn="l" defTabSz="755650">
            <a:lnSpc>
              <a:spcPct val="90000"/>
            </a:lnSpc>
            <a:spcBef>
              <a:spcPct val="0"/>
            </a:spcBef>
            <a:spcAft>
              <a:spcPct val="15000"/>
            </a:spcAft>
            <a:buChar char="•"/>
          </a:pPr>
          <a:r>
            <a:rPr lang="en-US" sz="1700" b="0" i="0" kern="1200" baseline="0"/>
            <a:t>Yahoo!</a:t>
          </a:r>
          <a:endParaRPr lang="en-US" sz="1700" kern="1200"/>
        </a:p>
        <a:p>
          <a:pPr marL="171450" lvl="1" indent="-171450" algn="l" defTabSz="755650">
            <a:lnSpc>
              <a:spcPct val="90000"/>
            </a:lnSpc>
            <a:spcBef>
              <a:spcPct val="0"/>
            </a:spcBef>
            <a:spcAft>
              <a:spcPct val="15000"/>
            </a:spcAft>
            <a:buChar char="•"/>
          </a:pPr>
          <a:r>
            <a:rPr lang="en-US" sz="1700" b="0" i="0" kern="1200" baseline="0"/>
            <a:t>Others…</a:t>
          </a:r>
          <a:endParaRPr lang="en-US" sz="1700" kern="1200"/>
        </a:p>
      </dsp:txBody>
      <dsp:txXfrm>
        <a:off x="0" y="459171"/>
        <a:ext cx="6403477" cy="1552950"/>
      </dsp:txXfrm>
    </dsp:sp>
    <dsp:sp modelId="{619BF16A-D717-424A-8696-2E79A82150A1}">
      <dsp:nvSpPr>
        <dsp:cNvPr id="0" name=""/>
        <dsp:cNvSpPr/>
      </dsp:nvSpPr>
      <dsp:spPr>
        <a:xfrm>
          <a:off x="320173" y="208251"/>
          <a:ext cx="4482433" cy="5018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425" tIns="0" rIns="169425" bIns="0" numCol="1" spcCol="1270" anchor="ctr" anchorCtr="0">
          <a:noAutofit/>
        </a:bodyPr>
        <a:lstStyle/>
        <a:p>
          <a:pPr marL="0" lvl="0" indent="0" algn="l" defTabSz="755650">
            <a:lnSpc>
              <a:spcPct val="90000"/>
            </a:lnSpc>
            <a:spcBef>
              <a:spcPct val="0"/>
            </a:spcBef>
            <a:spcAft>
              <a:spcPct val="35000"/>
            </a:spcAft>
            <a:buNone/>
          </a:pPr>
          <a:r>
            <a:rPr lang="en-CA" sz="1700" kern="1200" dirty="0"/>
            <a:t>What kinds of email programs are out there?</a:t>
          </a:r>
          <a:endParaRPr lang="en-US" sz="1700" kern="1200" dirty="0"/>
        </a:p>
      </dsp:txBody>
      <dsp:txXfrm>
        <a:off x="344671" y="232749"/>
        <a:ext cx="4433437" cy="452844"/>
      </dsp:txXfrm>
    </dsp:sp>
    <dsp:sp modelId="{B5B95683-8511-47BB-984B-1747F8CAA583}">
      <dsp:nvSpPr>
        <dsp:cNvPr id="0" name=""/>
        <dsp:cNvSpPr/>
      </dsp:nvSpPr>
      <dsp:spPr>
        <a:xfrm>
          <a:off x="0" y="2354841"/>
          <a:ext cx="6403477" cy="428400"/>
        </a:xfrm>
        <a:prstGeom prst="rect">
          <a:avLst/>
        </a:prstGeom>
        <a:solidFill>
          <a:schemeClr val="lt1">
            <a:alpha val="90000"/>
            <a:hueOff val="0"/>
            <a:satOff val="0"/>
            <a:lumOff val="0"/>
            <a:alphaOff val="0"/>
          </a:schemeClr>
        </a:solidFill>
        <a:ln w="15875" cap="flat" cmpd="sng" algn="ctr">
          <a:solidFill>
            <a:schemeClr val="accent5">
              <a:hueOff val="375767"/>
              <a:satOff val="36001"/>
              <a:lumOff val="8823"/>
              <a:alphaOff val="0"/>
            </a:schemeClr>
          </a:solidFill>
          <a:prstDash val="solid"/>
        </a:ln>
        <a:effectLst/>
      </dsp:spPr>
      <dsp:style>
        <a:lnRef idx="2">
          <a:scrgbClr r="0" g="0" b="0"/>
        </a:lnRef>
        <a:fillRef idx="1">
          <a:scrgbClr r="0" g="0" b="0"/>
        </a:fillRef>
        <a:effectRef idx="0">
          <a:scrgbClr r="0" g="0" b="0"/>
        </a:effectRef>
        <a:fontRef idx="minor"/>
      </dsp:style>
    </dsp:sp>
    <dsp:sp modelId="{DC119A34-CE66-4A20-AB01-2E998C53A702}">
      <dsp:nvSpPr>
        <dsp:cNvPr id="0" name=""/>
        <dsp:cNvSpPr/>
      </dsp:nvSpPr>
      <dsp:spPr>
        <a:xfrm>
          <a:off x="320173" y="2103921"/>
          <a:ext cx="4482433" cy="501840"/>
        </a:xfrm>
        <a:prstGeom prst="roundRect">
          <a:avLst/>
        </a:prstGeom>
        <a:solidFill>
          <a:schemeClr val="accent5">
            <a:hueOff val="375767"/>
            <a:satOff val="36001"/>
            <a:lumOff val="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425" tIns="0" rIns="169425" bIns="0" numCol="1" spcCol="1270" anchor="ctr" anchorCtr="0">
          <a:noAutofit/>
        </a:bodyPr>
        <a:lstStyle/>
        <a:p>
          <a:pPr marL="0" lvl="0" indent="0" algn="l" defTabSz="755650">
            <a:lnSpc>
              <a:spcPct val="90000"/>
            </a:lnSpc>
            <a:spcBef>
              <a:spcPct val="0"/>
            </a:spcBef>
            <a:spcAft>
              <a:spcPct val="35000"/>
            </a:spcAft>
            <a:buNone/>
          </a:pPr>
          <a:r>
            <a:rPr lang="en-CA" sz="1700" kern="1200"/>
            <a:t>Which ones do you use?</a:t>
          </a:r>
          <a:endParaRPr lang="en-US" sz="1700" kern="1200"/>
        </a:p>
      </dsp:txBody>
      <dsp:txXfrm>
        <a:off x="344671" y="2128419"/>
        <a:ext cx="4433437"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EC574-5165-45D3-981A-CCABC47F926E}">
      <dsp:nvSpPr>
        <dsp:cNvPr id="0" name=""/>
        <dsp:cNvSpPr/>
      </dsp:nvSpPr>
      <dsp:spPr>
        <a:xfrm>
          <a:off x="0" y="32751"/>
          <a:ext cx="8621485" cy="6459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In Part 1: </a:t>
          </a:r>
          <a:endParaRPr lang="en-US" sz="1900" kern="1200"/>
        </a:p>
      </dsp:txBody>
      <dsp:txXfrm>
        <a:off x="31535" y="64286"/>
        <a:ext cx="8558415" cy="582928"/>
      </dsp:txXfrm>
    </dsp:sp>
    <dsp:sp modelId="{E5465BC0-31D8-44D5-81DA-84FD0BF0D426}">
      <dsp:nvSpPr>
        <dsp:cNvPr id="0" name=""/>
        <dsp:cNvSpPr/>
      </dsp:nvSpPr>
      <dsp:spPr>
        <a:xfrm>
          <a:off x="0" y="678750"/>
          <a:ext cx="862148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73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Introduce yourself :</a:t>
          </a:r>
        </a:p>
      </dsp:txBody>
      <dsp:txXfrm>
        <a:off x="0" y="678750"/>
        <a:ext cx="8621485" cy="380880"/>
      </dsp:txXfrm>
    </dsp:sp>
    <dsp:sp modelId="{BF3E7484-A535-41D4-87EF-5CBB2BA2D179}">
      <dsp:nvSpPr>
        <dsp:cNvPr id="0" name=""/>
        <dsp:cNvSpPr/>
      </dsp:nvSpPr>
      <dsp:spPr>
        <a:xfrm>
          <a:off x="0" y="1059630"/>
          <a:ext cx="8621485" cy="6831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(e.g., My name is ______.), if you do not already know the recipient.</a:t>
          </a:r>
        </a:p>
      </dsp:txBody>
      <dsp:txXfrm>
        <a:off x="33348" y="1092978"/>
        <a:ext cx="8554789" cy="616434"/>
      </dsp:txXfrm>
    </dsp:sp>
    <dsp:sp modelId="{8FC38A3A-9667-45A6-8044-A3828AC0CAE1}">
      <dsp:nvSpPr>
        <dsp:cNvPr id="0" name=""/>
        <dsp:cNvSpPr/>
      </dsp:nvSpPr>
      <dsp:spPr>
        <a:xfrm>
          <a:off x="0" y="1742760"/>
          <a:ext cx="862148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73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Say why you are writing the message:</a:t>
          </a:r>
        </a:p>
      </dsp:txBody>
      <dsp:txXfrm>
        <a:off x="0" y="1742760"/>
        <a:ext cx="8621485" cy="380880"/>
      </dsp:txXfrm>
    </dsp:sp>
    <dsp:sp modelId="{70FAFDE6-0360-4922-97CF-B3315096B92E}">
      <dsp:nvSpPr>
        <dsp:cNvPr id="0" name=""/>
        <dsp:cNvSpPr/>
      </dsp:nvSpPr>
      <dsp:spPr>
        <a:xfrm>
          <a:off x="0" y="2123640"/>
          <a:ext cx="8621485" cy="4667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(e.g., I am writing this email because ______ (more formal) </a:t>
          </a:r>
        </a:p>
      </dsp:txBody>
      <dsp:txXfrm>
        <a:off x="22785" y="2146425"/>
        <a:ext cx="8575915" cy="421182"/>
      </dsp:txXfrm>
    </dsp:sp>
    <dsp:sp modelId="{7A4716E5-5942-4EF9-8D77-B6594198E249}">
      <dsp:nvSpPr>
        <dsp:cNvPr id="0" name=""/>
        <dsp:cNvSpPr/>
      </dsp:nvSpPr>
      <dsp:spPr>
        <a:xfrm>
          <a:off x="0" y="2656632"/>
          <a:ext cx="8621485" cy="51771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or </a:t>
          </a:r>
        </a:p>
      </dsp:txBody>
      <dsp:txXfrm>
        <a:off x="25273" y="2681905"/>
        <a:ext cx="8570939" cy="467171"/>
      </dsp:txXfrm>
    </dsp:sp>
    <dsp:sp modelId="{F60989AD-2562-45F0-97E7-E5BC3B0EB394}">
      <dsp:nvSpPr>
        <dsp:cNvPr id="0" name=""/>
        <dsp:cNvSpPr/>
      </dsp:nvSpPr>
      <dsp:spPr>
        <a:xfrm>
          <a:off x="0" y="3174350"/>
          <a:ext cx="862148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73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Do you want to have lunch? (more informal).</a:t>
          </a:r>
        </a:p>
      </dsp:txBody>
      <dsp:txXfrm>
        <a:off x="0" y="3174350"/>
        <a:ext cx="8621485" cy="380880"/>
      </dsp:txXfrm>
    </dsp:sp>
    <dsp:sp modelId="{8AA23077-4571-4BA0-8FE6-06812BB89B0D}">
      <dsp:nvSpPr>
        <dsp:cNvPr id="0" name=""/>
        <dsp:cNvSpPr/>
      </dsp:nvSpPr>
      <dsp:spPr>
        <a:xfrm>
          <a:off x="0" y="3555230"/>
          <a:ext cx="8621485" cy="9136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 not add details here. You will have a chance to add details in the next section.</a:t>
          </a:r>
        </a:p>
      </dsp:txBody>
      <dsp:txXfrm>
        <a:off x="44602" y="3599832"/>
        <a:ext cx="8532281" cy="824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58512-C42D-40A2-A24A-2AFAC5D3533D}">
      <dsp:nvSpPr>
        <dsp:cNvPr id="0" name=""/>
        <dsp:cNvSpPr/>
      </dsp:nvSpPr>
      <dsp:spPr>
        <a:xfrm>
          <a:off x="0" y="2405154"/>
          <a:ext cx="2270927" cy="52618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Share</a:t>
          </a:r>
        </a:p>
      </dsp:txBody>
      <dsp:txXfrm>
        <a:off x="0" y="2405154"/>
        <a:ext cx="2270927" cy="526189"/>
      </dsp:txXfrm>
    </dsp:sp>
    <dsp:sp modelId="{488D64E9-B94A-446E-884B-7CD233DBC90E}">
      <dsp:nvSpPr>
        <dsp:cNvPr id="0" name=""/>
        <dsp:cNvSpPr/>
      </dsp:nvSpPr>
      <dsp:spPr>
        <a:xfrm>
          <a:off x="2270927" y="2405154"/>
          <a:ext cx="6812783" cy="52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54000" rIns="138195" bIns="254000" numCol="1" spcCol="1270" anchor="ctr" anchorCtr="0">
          <a:noAutofit/>
        </a:bodyPr>
        <a:lstStyle/>
        <a:p>
          <a:pPr marL="0" lvl="0" indent="0" algn="l" defTabSz="889000">
            <a:lnSpc>
              <a:spcPct val="90000"/>
            </a:lnSpc>
            <a:spcBef>
              <a:spcPct val="0"/>
            </a:spcBef>
            <a:spcAft>
              <a:spcPct val="35000"/>
            </a:spcAft>
            <a:buNone/>
          </a:pPr>
          <a:r>
            <a:rPr lang="en-US" sz="2000" kern="1200"/>
            <a:t>Share with the class.  </a:t>
          </a:r>
        </a:p>
      </dsp:txBody>
      <dsp:txXfrm>
        <a:off x="2270927" y="2405154"/>
        <a:ext cx="6812783" cy="526189"/>
      </dsp:txXfrm>
    </dsp:sp>
    <dsp:sp modelId="{C1A6101A-C8E3-4038-89B0-D6662214E971}">
      <dsp:nvSpPr>
        <dsp:cNvPr id="0" name=""/>
        <dsp:cNvSpPr/>
      </dsp:nvSpPr>
      <dsp:spPr>
        <a:xfrm rot="10800000">
          <a:off x="0" y="1603768"/>
          <a:ext cx="2270927" cy="80927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Compare</a:t>
          </a:r>
        </a:p>
      </dsp:txBody>
      <dsp:txXfrm rot="-10800000">
        <a:off x="0" y="1603768"/>
        <a:ext cx="2270927" cy="526031"/>
      </dsp:txXfrm>
    </dsp:sp>
    <dsp:sp modelId="{20D583CD-EC47-45F0-8131-51F838D77786}">
      <dsp:nvSpPr>
        <dsp:cNvPr id="0" name=""/>
        <dsp:cNvSpPr/>
      </dsp:nvSpPr>
      <dsp:spPr>
        <a:xfrm>
          <a:off x="2270927" y="1603768"/>
          <a:ext cx="6812783" cy="5260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28600" rIns="138195" bIns="228600" numCol="1" spcCol="1270" anchor="ctr" anchorCtr="0">
          <a:noAutofit/>
        </a:bodyPr>
        <a:lstStyle/>
        <a:p>
          <a:pPr marL="0" lvl="0" indent="0" algn="l" defTabSz="800100">
            <a:lnSpc>
              <a:spcPct val="90000"/>
            </a:lnSpc>
            <a:spcBef>
              <a:spcPct val="0"/>
            </a:spcBef>
            <a:spcAft>
              <a:spcPct val="35000"/>
            </a:spcAft>
            <a:buNone/>
          </a:pPr>
          <a:r>
            <a:rPr lang="en-US" sz="1800" kern="1200"/>
            <a:t>Compare with a partner</a:t>
          </a:r>
        </a:p>
      </dsp:txBody>
      <dsp:txXfrm>
        <a:off x="2270927" y="1603768"/>
        <a:ext cx="6812783" cy="526031"/>
      </dsp:txXfrm>
    </dsp:sp>
    <dsp:sp modelId="{001F5505-EBD9-4500-9F74-5CB18BCD0F5B}">
      <dsp:nvSpPr>
        <dsp:cNvPr id="0" name=""/>
        <dsp:cNvSpPr/>
      </dsp:nvSpPr>
      <dsp:spPr>
        <a:xfrm rot="10800000">
          <a:off x="0" y="802382"/>
          <a:ext cx="2270927" cy="80927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Write</a:t>
          </a:r>
        </a:p>
      </dsp:txBody>
      <dsp:txXfrm rot="-10800000">
        <a:off x="0" y="802382"/>
        <a:ext cx="2270927" cy="526031"/>
      </dsp:txXfrm>
    </dsp:sp>
    <dsp:sp modelId="{0165268B-879B-45E2-B5FD-A2BF68223C37}">
      <dsp:nvSpPr>
        <dsp:cNvPr id="0" name=""/>
        <dsp:cNvSpPr/>
      </dsp:nvSpPr>
      <dsp:spPr>
        <a:xfrm>
          <a:off x="2270927" y="802382"/>
          <a:ext cx="6812783" cy="5260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28600" rIns="138195" bIns="228600" numCol="1" spcCol="1270" anchor="ctr" anchorCtr="0">
          <a:noAutofit/>
        </a:bodyPr>
        <a:lstStyle/>
        <a:p>
          <a:pPr marL="0" lvl="0" indent="0" algn="l" defTabSz="800100">
            <a:lnSpc>
              <a:spcPct val="90000"/>
            </a:lnSpc>
            <a:spcBef>
              <a:spcPct val="0"/>
            </a:spcBef>
            <a:spcAft>
              <a:spcPct val="35000"/>
            </a:spcAft>
            <a:buNone/>
          </a:pPr>
          <a:r>
            <a:rPr lang="en-US" sz="1800" kern="1200"/>
            <a:t>Write a few sentences for Part I of each email</a:t>
          </a:r>
        </a:p>
      </dsp:txBody>
      <dsp:txXfrm>
        <a:off x="2270927" y="802382"/>
        <a:ext cx="6812783" cy="526031"/>
      </dsp:txXfrm>
    </dsp:sp>
    <dsp:sp modelId="{3F8BD46E-2512-4D6E-9E6A-8B500F48723F}">
      <dsp:nvSpPr>
        <dsp:cNvPr id="0" name=""/>
        <dsp:cNvSpPr/>
      </dsp:nvSpPr>
      <dsp:spPr>
        <a:xfrm rot="10800000">
          <a:off x="0" y="996"/>
          <a:ext cx="2270927" cy="80927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Task</a:t>
          </a:r>
        </a:p>
      </dsp:txBody>
      <dsp:txXfrm rot="-10800000">
        <a:off x="0" y="996"/>
        <a:ext cx="2270927" cy="526031"/>
      </dsp:txXfrm>
    </dsp:sp>
    <dsp:sp modelId="{BBA9451F-FBC6-4E52-A454-70F153FB3845}">
      <dsp:nvSpPr>
        <dsp:cNvPr id="0" name=""/>
        <dsp:cNvSpPr/>
      </dsp:nvSpPr>
      <dsp:spPr>
        <a:xfrm>
          <a:off x="2250830" y="21096"/>
          <a:ext cx="6812783" cy="5260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28600" rIns="138195" bIns="228600" numCol="1" spcCol="1270" anchor="ctr" anchorCtr="0">
          <a:noAutofit/>
        </a:bodyPr>
        <a:lstStyle/>
        <a:p>
          <a:pPr marL="0" lvl="0" indent="0" algn="l" defTabSz="800100">
            <a:lnSpc>
              <a:spcPct val="90000"/>
            </a:lnSpc>
            <a:spcBef>
              <a:spcPct val="0"/>
            </a:spcBef>
            <a:spcAft>
              <a:spcPct val="35000"/>
            </a:spcAft>
            <a:buNone/>
          </a:pPr>
          <a:r>
            <a:rPr lang="en-US" sz="1800" kern="1200" dirty="0"/>
            <a:t>Task #5 – handout #4: </a:t>
          </a:r>
        </a:p>
      </dsp:txBody>
      <dsp:txXfrm>
        <a:off x="2250830" y="21096"/>
        <a:ext cx="6812783" cy="526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51949-A267-4A87-A6C7-FA5338F691BC}">
      <dsp:nvSpPr>
        <dsp:cNvPr id="0" name=""/>
        <dsp:cNvSpPr/>
      </dsp:nvSpPr>
      <dsp:spPr>
        <a:xfrm>
          <a:off x="0" y="2405154"/>
          <a:ext cx="2270927" cy="52618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Share</a:t>
          </a:r>
        </a:p>
      </dsp:txBody>
      <dsp:txXfrm>
        <a:off x="0" y="2405154"/>
        <a:ext cx="2270927" cy="526189"/>
      </dsp:txXfrm>
    </dsp:sp>
    <dsp:sp modelId="{B0882043-D28F-4BBF-965F-B5DECC81C5C1}">
      <dsp:nvSpPr>
        <dsp:cNvPr id="0" name=""/>
        <dsp:cNvSpPr/>
      </dsp:nvSpPr>
      <dsp:spPr>
        <a:xfrm>
          <a:off x="2270927" y="2405154"/>
          <a:ext cx="6812783" cy="52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28600" rIns="138195" bIns="228600" numCol="1" spcCol="1270" anchor="ctr" anchorCtr="0">
          <a:noAutofit/>
        </a:bodyPr>
        <a:lstStyle/>
        <a:p>
          <a:pPr marL="0" lvl="0" indent="0" algn="l" defTabSz="800100">
            <a:lnSpc>
              <a:spcPct val="90000"/>
            </a:lnSpc>
            <a:spcBef>
              <a:spcPct val="0"/>
            </a:spcBef>
            <a:spcAft>
              <a:spcPct val="35000"/>
            </a:spcAft>
            <a:buNone/>
          </a:pPr>
          <a:r>
            <a:rPr lang="en-US" sz="1800" kern="1200" dirty="0"/>
            <a:t>Share with the class.  </a:t>
          </a:r>
        </a:p>
      </dsp:txBody>
      <dsp:txXfrm>
        <a:off x="2270927" y="2405154"/>
        <a:ext cx="6812783" cy="526189"/>
      </dsp:txXfrm>
    </dsp:sp>
    <dsp:sp modelId="{7563541C-DF8A-4A40-854D-973958BF73A2}">
      <dsp:nvSpPr>
        <dsp:cNvPr id="0" name=""/>
        <dsp:cNvSpPr/>
      </dsp:nvSpPr>
      <dsp:spPr>
        <a:xfrm rot="10800000">
          <a:off x="0" y="1603768"/>
          <a:ext cx="2270927" cy="80927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Compare</a:t>
          </a:r>
        </a:p>
      </dsp:txBody>
      <dsp:txXfrm rot="-10800000">
        <a:off x="0" y="1603768"/>
        <a:ext cx="2270927" cy="526031"/>
      </dsp:txXfrm>
    </dsp:sp>
    <dsp:sp modelId="{4F31A18B-B062-4A7D-9BC2-083436B40164}">
      <dsp:nvSpPr>
        <dsp:cNvPr id="0" name=""/>
        <dsp:cNvSpPr/>
      </dsp:nvSpPr>
      <dsp:spPr>
        <a:xfrm>
          <a:off x="2270927" y="1603768"/>
          <a:ext cx="6812783" cy="5260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28600" rIns="138195" bIns="228600" numCol="1" spcCol="1270" anchor="ctr" anchorCtr="0">
          <a:noAutofit/>
        </a:bodyPr>
        <a:lstStyle/>
        <a:p>
          <a:pPr marL="0" lvl="0" indent="0" algn="l" defTabSz="800100">
            <a:lnSpc>
              <a:spcPct val="90000"/>
            </a:lnSpc>
            <a:spcBef>
              <a:spcPct val="0"/>
            </a:spcBef>
            <a:spcAft>
              <a:spcPct val="35000"/>
            </a:spcAft>
            <a:buNone/>
          </a:pPr>
          <a:r>
            <a:rPr lang="en-US" sz="1800" kern="1200" dirty="0"/>
            <a:t>Compare with a partner.</a:t>
          </a:r>
        </a:p>
      </dsp:txBody>
      <dsp:txXfrm>
        <a:off x="2270927" y="1603768"/>
        <a:ext cx="6812783" cy="526031"/>
      </dsp:txXfrm>
    </dsp:sp>
    <dsp:sp modelId="{ECAC5173-FA22-4ED6-86B8-17209DA2A99A}">
      <dsp:nvSpPr>
        <dsp:cNvPr id="0" name=""/>
        <dsp:cNvSpPr/>
      </dsp:nvSpPr>
      <dsp:spPr>
        <a:xfrm rot="10800000">
          <a:off x="0" y="802382"/>
          <a:ext cx="2270927" cy="80927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Write</a:t>
          </a:r>
        </a:p>
      </dsp:txBody>
      <dsp:txXfrm rot="-10800000">
        <a:off x="0" y="802382"/>
        <a:ext cx="2270927" cy="526031"/>
      </dsp:txXfrm>
    </dsp:sp>
    <dsp:sp modelId="{B4696BD6-0D94-409B-A4ED-59786D93362A}">
      <dsp:nvSpPr>
        <dsp:cNvPr id="0" name=""/>
        <dsp:cNvSpPr/>
      </dsp:nvSpPr>
      <dsp:spPr>
        <a:xfrm>
          <a:off x="2270927" y="802382"/>
          <a:ext cx="6812783" cy="5260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28600" rIns="138195" bIns="228600" numCol="1" spcCol="1270" anchor="ctr" anchorCtr="0">
          <a:noAutofit/>
        </a:bodyPr>
        <a:lstStyle/>
        <a:p>
          <a:pPr marL="0" lvl="0" indent="0" algn="l" defTabSz="800100">
            <a:lnSpc>
              <a:spcPct val="90000"/>
            </a:lnSpc>
            <a:spcBef>
              <a:spcPct val="0"/>
            </a:spcBef>
            <a:spcAft>
              <a:spcPct val="35000"/>
            </a:spcAft>
            <a:buNone/>
          </a:pPr>
          <a:r>
            <a:rPr lang="en-US" sz="1800" kern="1200" dirty="0"/>
            <a:t>Write a few sentences for Part 2 of each email.</a:t>
          </a:r>
        </a:p>
      </dsp:txBody>
      <dsp:txXfrm>
        <a:off x="2270927" y="802382"/>
        <a:ext cx="6812783" cy="526031"/>
      </dsp:txXfrm>
    </dsp:sp>
    <dsp:sp modelId="{943D3027-A9B1-4190-9B78-E5830ED496E4}">
      <dsp:nvSpPr>
        <dsp:cNvPr id="0" name=""/>
        <dsp:cNvSpPr/>
      </dsp:nvSpPr>
      <dsp:spPr>
        <a:xfrm rot="10800000">
          <a:off x="0" y="996"/>
          <a:ext cx="2270927" cy="80927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508" tIns="128016" rIns="161508" bIns="128016" numCol="1" spcCol="1270" anchor="ctr" anchorCtr="0">
          <a:noAutofit/>
        </a:bodyPr>
        <a:lstStyle/>
        <a:p>
          <a:pPr marL="0" lvl="0" indent="0" algn="ctr" defTabSz="800100">
            <a:lnSpc>
              <a:spcPct val="90000"/>
            </a:lnSpc>
            <a:spcBef>
              <a:spcPct val="0"/>
            </a:spcBef>
            <a:spcAft>
              <a:spcPct val="35000"/>
            </a:spcAft>
            <a:buNone/>
          </a:pPr>
          <a:r>
            <a:rPr lang="en-US" sz="1800" kern="1200"/>
            <a:t>Task</a:t>
          </a:r>
        </a:p>
      </dsp:txBody>
      <dsp:txXfrm rot="-10800000">
        <a:off x="0" y="996"/>
        <a:ext cx="2270927" cy="526031"/>
      </dsp:txXfrm>
    </dsp:sp>
    <dsp:sp modelId="{BE508EAC-A983-43E5-96D0-29E4C57A2A2F}">
      <dsp:nvSpPr>
        <dsp:cNvPr id="0" name=""/>
        <dsp:cNvSpPr/>
      </dsp:nvSpPr>
      <dsp:spPr>
        <a:xfrm>
          <a:off x="2270927" y="21091"/>
          <a:ext cx="6812783" cy="5260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195" tIns="228600" rIns="138195" bIns="228600" numCol="1" spcCol="1270" anchor="ctr" anchorCtr="0">
          <a:noAutofit/>
        </a:bodyPr>
        <a:lstStyle/>
        <a:p>
          <a:pPr marL="0" lvl="0" indent="0" algn="l" defTabSz="800100">
            <a:lnSpc>
              <a:spcPct val="90000"/>
            </a:lnSpc>
            <a:spcBef>
              <a:spcPct val="0"/>
            </a:spcBef>
            <a:spcAft>
              <a:spcPct val="35000"/>
            </a:spcAft>
            <a:buNone/>
          </a:pPr>
          <a:r>
            <a:rPr lang="en-US" sz="1800" kern="1200" dirty="0"/>
            <a:t>Task #6 – handout #5: </a:t>
          </a:r>
        </a:p>
      </dsp:txBody>
      <dsp:txXfrm>
        <a:off x="2270927" y="21091"/>
        <a:ext cx="6812783" cy="52603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C2FDB-E0FC-42D9-A5D4-28FE29B85926}" type="datetimeFigureOut">
              <a:rPr lang="en-CA" smtClean="0"/>
              <a:t>2021-09-06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B9422-F07D-4F1F-9ADB-F8D51859BCAC}" type="slidenum">
              <a:rPr lang="en-CA" smtClean="0"/>
              <a:t>‹#›</a:t>
            </a:fld>
            <a:endParaRPr lang="en-CA"/>
          </a:p>
        </p:txBody>
      </p:sp>
    </p:spTree>
    <p:extLst>
      <p:ext uri="{BB962C8B-B14F-4D97-AF65-F5344CB8AC3E}">
        <p14:creationId xmlns:p14="http://schemas.microsoft.com/office/powerpoint/2010/main" val="137598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DB9422-F07D-4F1F-9ADB-F8D51859BCAC}" type="slidenum">
              <a:rPr lang="en-CA" smtClean="0"/>
              <a:t>1</a:t>
            </a:fld>
            <a:endParaRPr lang="en-CA"/>
          </a:p>
        </p:txBody>
      </p:sp>
    </p:spTree>
    <p:extLst>
      <p:ext uri="{BB962C8B-B14F-4D97-AF65-F5344CB8AC3E}">
        <p14:creationId xmlns:p14="http://schemas.microsoft.com/office/powerpoint/2010/main" val="1377987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endParaRPr lang="en-US" dirty="0"/>
          </a:p>
          <a:p>
            <a:r>
              <a:rPr lang="en-US" dirty="0"/>
              <a:t>Being concise involves stating only the important information and avoiding irrelevant details. Here are a few tips to help you write concisely.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98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a:t>
            </a:r>
          </a:p>
          <a:p>
            <a:r>
              <a:rPr lang="en-US" dirty="0"/>
              <a:t>Review the task with the students</a:t>
            </a:r>
          </a:p>
          <a:p>
            <a:r>
              <a:rPr lang="en-US" dirty="0"/>
              <a:t>Refer to Task #2 Handout #1</a:t>
            </a:r>
          </a:p>
          <a:p>
            <a:r>
              <a:rPr lang="en-US" dirty="0"/>
              <a:t>Answer questions</a:t>
            </a:r>
          </a:p>
          <a:p>
            <a:r>
              <a:rPr lang="en-US" dirty="0"/>
              <a:t>Answer question #1 with students to help with activity</a:t>
            </a:r>
          </a:p>
          <a:p>
            <a:r>
              <a:rPr lang="en-US" dirty="0"/>
              <a:t>Students work in pairs</a:t>
            </a:r>
          </a:p>
          <a:p>
            <a:r>
              <a:rPr lang="en-US" dirty="0"/>
              <a:t>Review answers with whole class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27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a:p>
            <a:r>
              <a:rPr lang="en-US" dirty="0"/>
              <a:t>Discuss emails and answer questions as a class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05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a:p>
            <a:r>
              <a:rPr lang="en-US" dirty="0"/>
              <a:t>Review parts of the email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34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a:p>
            <a:r>
              <a:rPr lang="en-US" dirty="0"/>
              <a:t>Review and discuss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1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r>
              <a:rPr lang="en-US" dirty="0"/>
              <a:t>Review and discuss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0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minutes</a:t>
            </a:r>
          </a:p>
          <a:p>
            <a:r>
              <a:rPr lang="en-US" dirty="0"/>
              <a:t>Review,  discuss and locate the errors together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01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r>
              <a:rPr lang="en-US" dirty="0"/>
              <a:t>Review and discuss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1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you are going to discuss dos and don’ts of how to write a subject line</a:t>
            </a:r>
          </a:p>
          <a:p>
            <a:r>
              <a:rPr lang="en-US" dirty="0"/>
              <a:t>Review,  discuss and locate the errors together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123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you are going to discuss dos and don’ts of how to write a subject line</a:t>
            </a:r>
          </a:p>
          <a:p>
            <a:r>
              <a:rPr lang="en-US" dirty="0"/>
              <a:t>Review,  discuss and locate the errors together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72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outcomes with students – 10  minutes</a:t>
            </a:r>
          </a:p>
          <a:p>
            <a:r>
              <a:rPr lang="en-CA" dirty="0"/>
              <a:t>Answer questions that may come up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30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r>
              <a:rPr lang="en-US" dirty="0"/>
              <a:t>Review the task</a:t>
            </a:r>
          </a:p>
          <a:p>
            <a:r>
              <a:rPr lang="en-US" dirty="0"/>
              <a:t>Task - #2 (Handout #2)</a:t>
            </a:r>
          </a:p>
          <a:p>
            <a:r>
              <a:rPr lang="en-US" dirty="0"/>
              <a:t>Assign partners to complete</a:t>
            </a:r>
          </a:p>
          <a:p>
            <a:r>
              <a:rPr lang="en-US" dirty="0"/>
              <a:t>Share with the class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230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writing a greeting</a:t>
            </a:r>
          </a:p>
          <a:p>
            <a:r>
              <a:rPr lang="en-US" dirty="0"/>
              <a:t>Refer to the next slide for forms of greetings.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084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writing a greeting</a:t>
            </a:r>
          </a:p>
          <a:p>
            <a:r>
              <a:rPr lang="en-US" dirty="0"/>
              <a:t>Review and discuss the different greetings. </a:t>
            </a:r>
          </a:p>
          <a:p>
            <a:r>
              <a:rPr lang="en-US" dirty="0"/>
              <a:t>Which would you use in the workplace? </a:t>
            </a:r>
          </a:p>
          <a:p>
            <a:r>
              <a:rPr lang="en-US" dirty="0"/>
              <a:t>When do you use a first name in the workplace?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253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a:t>
            </a:r>
          </a:p>
          <a:p>
            <a:r>
              <a:rPr lang="en-US" dirty="0"/>
              <a:t>Refer students to Handout #2 – Task #3a and b  to complete this task</a:t>
            </a:r>
          </a:p>
          <a:p>
            <a:r>
              <a:rPr lang="en-US" dirty="0"/>
              <a:t>Share with the class</a:t>
            </a:r>
          </a:p>
          <a:p>
            <a:endParaRPr lang="en-CA" dirty="0"/>
          </a:p>
        </p:txBody>
      </p:sp>
      <p:sp>
        <p:nvSpPr>
          <p:cNvPr id="4" name="Slide Number Placeholder 3"/>
          <p:cNvSpPr>
            <a:spLocks noGrp="1"/>
          </p:cNvSpPr>
          <p:nvPr>
            <p:ph type="sldNum" sz="quarter" idx="5"/>
          </p:nvPr>
        </p:nvSpPr>
        <p:spPr/>
        <p:txBody>
          <a:bodyPr/>
          <a:lstStyle/>
          <a:p>
            <a:fld id="{C9DB9422-F07D-4F1F-9ADB-F8D51859BCAC}" type="slidenum">
              <a:rPr lang="en-CA" smtClean="0"/>
              <a:t>24</a:t>
            </a:fld>
            <a:endParaRPr lang="en-CA"/>
          </a:p>
        </p:txBody>
      </p:sp>
    </p:spTree>
    <p:extLst>
      <p:ext uri="{BB962C8B-B14F-4D97-AF65-F5344CB8AC3E}">
        <p14:creationId xmlns:p14="http://schemas.microsoft.com/office/powerpoint/2010/main" val="3962306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writing a greeting</a:t>
            </a:r>
          </a:p>
          <a:p>
            <a:r>
              <a:rPr lang="en-US" dirty="0"/>
              <a:t>Review and discuss the different greetings. </a:t>
            </a:r>
          </a:p>
          <a:p>
            <a:r>
              <a:rPr lang="en-US" dirty="0"/>
              <a:t>Which would you use in the workplace? </a:t>
            </a:r>
          </a:p>
          <a:p>
            <a:r>
              <a:rPr lang="en-US" dirty="0"/>
              <a:t>When do you use a first name in the workplace?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319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writing an e-signature</a:t>
            </a:r>
          </a:p>
          <a:p>
            <a:r>
              <a:rPr lang="en-US" dirty="0"/>
              <a:t>Review and discuss different examples of e –signature</a:t>
            </a:r>
          </a:p>
          <a:p>
            <a:r>
              <a:rPr lang="en-US" dirty="0"/>
              <a:t>Ask  students to create their own e-signatures</a:t>
            </a:r>
          </a:p>
          <a:p>
            <a:r>
              <a:rPr lang="en-US" dirty="0"/>
              <a:t>Which would you use for the workplace? </a:t>
            </a:r>
          </a:p>
          <a:p>
            <a:r>
              <a:rPr lang="en-US" dirty="0"/>
              <a:t>Which would you use for your personal email?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152900-906A-49FF-A486-2E89D7EFD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709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r>
              <a:rPr lang="en-US" dirty="0"/>
              <a:t>Review the task</a:t>
            </a:r>
          </a:p>
          <a:p>
            <a:r>
              <a:rPr lang="en-US" dirty="0"/>
              <a:t>Task - #4 (Handout #2)</a:t>
            </a:r>
          </a:p>
          <a:p>
            <a:r>
              <a:rPr lang="en-US" dirty="0"/>
              <a:t>Assign partners to complete</a:t>
            </a:r>
          </a:p>
          <a:p>
            <a:r>
              <a:rPr lang="en-US" dirty="0"/>
              <a:t>Share with the class</a:t>
            </a:r>
          </a:p>
          <a:p>
            <a:endParaRPr lang="en-CA" dirty="0"/>
          </a:p>
        </p:txBody>
      </p:sp>
      <p:sp>
        <p:nvSpPr>
          <p:cNvPr id="4" name="Slide Number Placeholder 3"/>
          <p:cNvSpPr>
            <a:spLocks noGrp="1"/>
          </p:cNvSpPr>
          <p:nvPr>
            <p:ph type="sldNum" sz="quarter" idx="5"/>
          </p:nvPr>
        </p:nvSpPr>
        <p:spPr/>
        <p:txBody>
          <a:bodyPr/>
          <a:lstStyle/>
          <a:p>
            <a:fld id="{C9DB9422-F07D-4F1F-9ADB-F8D51859BCAC}" type="slidenum">
              <a:rPr lang="en-CA" smtClean="0"/>
              <a:t>27</a:t>
            </a:fld>
            <a:endParaRPr lang="en-CA"/>
          </a:p>
        </p:txBody>
      </p:sp>
    </p:spTree>
    <p:extLst>
      <p:ext uri="{BB962C8B-B14F-4D97-AF65-F5344CB8AC3E}">
        <p14:creationId xmlns:p14="http://schemas.microsoft.com/office/powerpoint/2010/main" val="292707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learners what makes this email informal. It is informal because:</a:t>
            </a:r>
          </a:p>
          <a:p>
            <a:pPr marL="171450" indent="-171450">
              <a:buFont typeface="Arial"/>
              <a:buChar char="•"/>
            </a:pPr>
            <a:r>
              <a:rPr lang="en-US" baseline="0" dirty="0"/>
              <a:t>The subject line is not professional.</a:t>
            </a:r>
          </a:p>
          <a:p>
            <a:pPr marL="171450" indent="-171450">
              <a:buFont typeface="Arial"/>
              <a:buChar char="•"/>
            </a:pPr>
            <a:r>
              <a:rPr lang="en-US" baseline="0" dirty="0"/>
              <a:t>“Hey” is slang.</a:t>
            </a:r>
          </a:p>
          <a:p>
            <a:pPr marL="171450" indent="-171450">
              <a:buFont typeface="Arial"/>
              <a:buChar char="•"/>
            </a:pPr>
            <a:r>
              <a:rPr lang="en-US" baseline="0" dirty="0"/>
              <a:t>There is no closing name.</a:t>
            </a:r>
          </a:p>
          <a:p>
            <a:pPr marL="171450" indent="-171450">
              <a:buFont typeface="Arial"/>
              <a:buChar char="•"/>
            </a:pPr>
            <a:r>
              <a:rPr lang="en-US" baseline="0" dirty="0"/>
              <a:t>Mon. is abbreviated.</a:t>
            </a:r>
          </a:p>
          <a:p>
            <a:pPr marL="171450" indent="-171450">
              <a:buFont typeface="Arial"/>
              <a:buChar char="•"/>
            </a:pPr>
            <a:r>
              <a:rPr lang="en-US" baseline="0" dirty="0"/>
              <a:t>It uses a contraction. </a:t>
            </a:r>
          </a:p>
          <a:p>
            <a:pPr marL="171450" indent="-171450">
              <a:buFont typeface="Arial"/>
              <a:buChar char="•"/>
            </a:pPr>
            <a:r>
              <a:rPr lang="en-US" baseline="0" dirty="0"/>
              <a:t>There are many exclamation marks after the word “Great.”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8DD-B9B9-4215-A330-3FA4B509D1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578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learners what makes this email formal. It is formal because:</a:t>
            </a:r>
          </a:p>
          <a:p>
            <a:pPr marL="171450" indent="-171450">
              <a:buFont typeface="Arial"/>
              <a:buChar char="•"/>
            </a:pPr>
            <a:r>
              <a:rPr lang="en-US" baseline="0" dirty="0"/>
              <a:t>Subject line is formal. </a:t>
            </a:r>
          </a:p>
          <a:p>
            <a:pPr marL="171450" indent="-171450">
              <a:buFont typeface="Arial"/>
              <a:buChar char="•"/>
            </a:pPr>
            <a:r>
              <a:rPr lang="en-US" baseline="0" dirty="0"/>
              <a:t>“Hello” is a formal greeting. </a:t>
            </a:r>
          </a:p>
          <a:p>
            <a:pPr marL="171450" indent="-171450">
              <a:buFont typeface="Arial"/>
              <a:buChar char="•"/>
            </a:pPr>
            <a:r>
              <a:rPr lang="en-US" baseline="0" dirty="0"/>
              <a:t>A colon is used after the greeting. </a:t>
            </a:r>
          </a:p>
          <a:p>
            <a:pPr marL="171450" indent="-171450">
              <a:buFont typeface="Arial"/>
              <a:buChar char="•"/>
            </a:pPr>
            <a:r>
              <a:rPr lang="en-US" baseline="0" dirty="0"/>
              <a:t>Full sentences are used. </a:t>
            </a:r>
          </a:p>
          <a:p>
            <a:pPr marL="171450" indent="-171450">
              <a:buFont typeface="Arial"/>
              <a:buChar char="•"/>
            </a:pPr>
            <a:r>
              <a:rPr lang="en-US" baseline="0" dirty="0"/>
              <a:t>The closing is formal.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8DD-B9B9-4215-A330-3FA4B509D1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176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152900-906A-49FF-A486-2E89D7EFD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0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introductory discussion:</a:t>
            </a:r>
          </a:p>
          <a:p>
            <a:r>
              <a:rPr lang="en-US" dirty="0"/>
              <a:t>Ask questions and guide conversation:</a:t>
            </a:r>
          </a:p>
          <a:p>
            <a:r>
              <a:rPr lang="en-US" dirty="0"/>
              <a:t>Computer skills for the workplace</a:t>
            </a:r>
          </a:p>
          <a:p>
            <a:r>
              <a:rPr lang="en-US" dirty="0"/>
              <a:t>• What computer skills do you need – computer for entering work hours, phone for texts and phone calls, inventory records, incident reports</a:t>
            </a:r>
          </a:p>
          <a:p>
            <a:r>
              <a:rPr lang="en-US" dirty="0"/>
              <a:t>• What kind of language do you use for emails, texts; common phrases you can use for different situations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238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152900-906A-49FF-A486-2E89D7EFD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8999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 to 10 minutes</a:t>
            </a:r>
          </a:p>
          <a:p>
            <a:r>
              <a:rPr lang="en-CA" dirty="0"/>
              <a:t>Discuss with class.</a:t>
            </a:r>
          </a:p>
          <a:p>
            <a:r>
              <a:rPr lang="en-CA" dirty="0"/>
              <a:t>Elicit answers</a:t>
            </a:r>
          </a:p>
        </p:txBody>
      </p:sp>
      <p:sp>
        <p:nvSpPr>
          <p:cNvPr id="4" name="Slide Number Placeholder 3"/>
          <p:cNvSpPr>
            <a:spLocks noGrp="1"/>
          </p:cNvSpPr>
          <p:nvPr>
            <p:ph type="sldNum" sz="quarter" idx="5"/>
          </p:nvPr>
        </p:nvSpPr>
        <p:spPr/>
        <p:txBody>
          <a:bodyPr/>
          <a:lstStyle/>
          <a:p>
            <a:fld id="{C9DB9422-F07D-4F1F-9ADB-F8D51859BCAC}" type="slidenum">
              <a:rPr lang="en-CA" smtClean="0"/>
              <a:t>34</a:t>
            </a:fld>
            <a:endParaRPr lang="en-CA"/>
          </a:p>
        </p:txBody>
      </p:sp>
    </p:spTree>
    <p:extLst>
      <p:ext uri="{BB962C8B-B14F-4D97-AF65-F5344CB8AC3E}">
        <p14:creationId xmlns:p14="http://schemas.microsoft.com/office/powerpoint/2010/main" val="3457372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email is usually divided into three parts. Emails should not be too long, so you do not need to write a lot of information in each section.</a:t>
            </a:r>
          </a:p>
          <a:p>
            <a:r>
              <a:rPr lang="en-US" dirty="0"/>
              <a:t>Don’t change the font size or </a:t>
            </a:r>
            <a:r>
              <a:rPr lang="en-US" dirty="0" err="1"/>
              <a:t>colour</a:t>
            </a:r>
            <a:r>
              <a:rPr lang="en-US" dirty="0"/>
              <a:t>. Also, we don’t usually indent the first line.</a:t>
            </a:r>
          </a:p>
          <a:p>
            <a:r>
              <a:rPr lang="en-US" dirty="0"/>
              <a:t>Leave a space after the greeting before you start the first part of the email. Then leave a space after each part. See the diagram below.</a:t>
            </a:r>
          </a:p>
        </p:txBody>
      </p:sp>
      <p:sp>
        <p:nvSpPr>
          <p:cNvPr id="4" name="Slide Number Placeholder 3"/>
          <p:cNvSpPr>
            <a:spLocks noGrp="1"/>
          </p:cNvSpPr>
          <p:nvPr>
            <p:ph type="sldNum" sz="quarter" idx="5"/>
          </p:nvPr>
        </p:nvSpPr>
        <p:spPr/>
        <p:txBody>
          <a:bodyPr/>
          <a:lstStyle/>
          <a:p>
            <a:fld id="{C9DB9422-F07D-4F1F-9ADB-F8D51859BCAC}" type="slidenum">
              <a:rPr lang="en-CA" smtClean="0"/>
              <a:t>35</a:t>
            </a:fld>
            <a:endParaRPr lang="en-CA"/>
          </a:p>
        </p:txBody>
      </p:sp>
    </p:spTree>
    <p:extLst>
      <p:ext uri="{BB962C8B-B14F-4D97-AF65-F5344CB8AC3E}">
        <p14:creationId xmlns:p14="http://schemas.microsoft.com/office/powerpoint/2010/main" val="191877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email is usually divided into three parts. Emails should not be too long, so you do not need to write a lot of information in each section.</a:t>
            </a:r>
          </a:p>
          <a:p>
            <a:r>
              <a:rPr lang="en-US" dirty="0"/>
              <a:t>Don’t change the font size or </a:t>
            </a:r>
            <a:r>
              <a:rPr lang="en-US" dirty="0" err="1"/>
              <a:t>colour</a:t>
            </a:r>
            <a:r>
              <a:rPr lang="en-US" dirty="0"/>
              <a:t>. Also, we don’t usually indent the first line.</a:t>
            </a:r>
          </a:p>
          <a:p>
            <a:r>
              <a:rPr lang="en-US" dirty="0"/>
              <a:t>Leave a space after the greeting before you start the first part of the email. Then leave a space after each part. See the diagram below.</a:t>
            </a:r>
          </a:p>
        </p:txBody>
      </p:sp>
      <p:sp>
        <p:nvSpPr>
          <p:cNvPr id="4" name="Slide Number Placeholder 3"/>
          <p:cNvSpPr>
            <a:spLocks noGrp="1"/>
          </p:cNvSpPr>
          <p:nvPr>
            <p:ph type="sldNum" sz="quarter" idx="5"/>
          </p:nvPr>
        </p:nvSpPr>
        <p:spPr/>
        <p:txBody>
          <a:bodyPr/>
          <a:lstStyle/>
          <a:p>
            <a:fld id="{C9DB9422-F07D-4F1F-9ADB-F8D51859BCAC}" type="slidenum">
              <a:rPr lang="en-CA" smtClean="0"/>
              <a:t>36</a:t>
            </a:fld>
            <a:endParaRPr lang="en-CA"/>
          </a:p>
        </p:txBody>
      </p:sp>
    </p:spTree>
    <p:extLst>
      <p:ext uri="{BB962C8B-B14F-4D97-AF65-F5344CB8AC3E}">
        <p14:creationId xmlns:p14="http://schemas.microsoft.com/office/powerpoint/2010/main" val="3900310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task with the class.</a:t>
            </a:r>
          </a:p>
          <a:p>
            <a:r>
              <a:rPr lang="en-US" dirty="0"/>
              <a:t>Answer questions about the task. </a:t>
            </a:r>
          </a:p>
          <a:p>
            <a:r>
              <a:rPr lang="en-US" dirty="0"/>
              <a:t>Complete the first one with the class.</a:t>
            </a:r>
          </a:p>
        </p:txBody>
      </p:sp>
      <p:sp>
        <p:nvSpPr>
          <p:cNvPr id="4" name="Slide Number Placeholder 3"/>
          <p:cNvSpPr>
            <a:spLocks noGrp="1"/>
          </p:cNvSpPr>
          <p:nvPr>
            <p:ph type="sldNum" sz="quarter" idx="5"/>
          </p:nvPr>
        </p:nvSpPr>
        <p:spPr/>
        <p:txBody>
          <a:bodyPr/>
          <a:lstStyle/>
          <a:p>
            <a:fld id="{C9DB9422-F07D-4F1F-9ADB-F8D51859BCAC}" type="slidenum">
              <a:rPr lang="en-CA" smtClean="0"/>
              <a:t>37</a:t>
            </a:fld>
            <a:endParaRPr lang="en-CA"/>
          </a:p>
        </p:txBody>
      </p:sp>
    </p:spTree>
    <p:extLst>
      <p:ext uri="{BB962C8B-B14F-4D97-AF65-F5344CB8AC3E}">
        <p14:creationId xmlns:p14="http://schemas.microsoft.com/office/powerpoint/2010/main" val="3142477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B9422-F07D-4F1F-9ADB-F8D51859BCAC}" type="slidenum">
              <a:rPr lang="en-CA" smtClean="0"/>
              <a:t>38</a:t>
            </a:fld>
            <a:endParaRPr lang="en-CA"/>
          </a:p>
        </p:txBody>
      </p:sp>
    </p:spTree>
    <p:extLst>
      <p:ext uri="{BB962C8B-B14F-4D97-AF65-F5344CB8AC3E}">
        <p14:creationId xmlns:p14="http://schemas.microsoft.com/office/powerpoint/2010/main" val="472935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task with the class.</a:t>
            </a:r>
          </a:p>
          <a:p>
            <a:r>
              <a:rPr lang="en-US" dirty="0"/>
              <a:t>Answer questions about the task. </a:t>
            </a:r>
          </a:p>
          <a:p>
            <a:r>
              <a:rPr lang="en-US" dirty="0"/>
              <a:t>Complete the first one with the class.</a:t>
            </a:r>
          </a:p>
        </p:txBody>
      </p:sp>
      <p:sp>
        <p:nvSpPr>
          <p:cNvPr id="4" name="Slide Number Placeholder 3"/>
          <p:cNvSpPr>
            <a:spLocks noGrp="1"/>
          </p:cNvSpPr>
          <p:nvPr>
            <p:ph type="sldNum" sz="quarter" idx="5"/>
          </p:nvPr>
        </p:nvSpPr>
        <p:spPr/>
        <p:txBody>
          <a:bodyPr/>
          <a:lstStyle/>
          <a:p>
            <a:fld id="{C9DB9422-F07D-4F1F-9ADB-F8D51859BCAC}" type="slidenum">
              <a:rPr lang="en-CA" smtClean="0"/>
              <a:t>39</a:t>
            </a:fld>
            <a:endParaRPr lang="en-CA"/>
          </a:p>
        </p:txBody>
      </p:sp>
    </p:spTree>
    <p:extLst>
      <p:ext uri="{BB962C8B-B14F-4D97-AF65-F5344CB8AC3E}">
        <p14:creationId xmlns:p14="http://schemas.microsoft.com/office/powerpoint/2010/main" val="1693679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 3, you can ask the recipient to respond to your message or tell them you are looking forward to receiving their reply. You should tell them what you want next. If you have attached any documents to the email message, you should mention them here. This is also the time to say thank you for what someone might do for you or what they did for you. In formal messages, this is the part where you might give them your contact information if you are asking them to contact you in person and not through email.</a:t>
            </a:r>
          </a:p>
        </p:txBody>
      </p:sp>
      <p:sp>
        <p:nvSpPr>
          <p:cNvPr id="4" name="Slide Number Placeholder 3"/>
          <p:cNvSpPr>
            <a:spLocks noGrp="1"/>
          </p:cNvSpPr>
          <p:nvPr>
            <p:ph type="sldNum" sz="quarter" idx="5"/>
          </p:nvPr>
        </p:nvSpPr>
        <p:spPr/>
        <p:txBody>
          <a:bodyPr/>
          <a:lstStyle/>
          <a:p>
            <a:fld id="{C9DB9422-F07D-4F1F-9ADB-F8D51859BCAC}" type="slidenum">
              <a:rPr lang="en-CA" smtClean="0"/>
              <a:t>40</a:t>
            </a:fld>
            <a:endParaRPr lang="en-CA"/>
          </a:p>
        </p:txBody>
      </p:sp>
    </p:spTree>
    <p:extLst>
      <p:ext uri="{BB962C8B-B14F-4D97-AF65-F5344CB8AC3E}">
        <p14:creationId xmlns:p14="http://schemas.microsoft.com/office/powerpoint/2010/main" val="3161544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the task with the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Answer questions about the task.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Complete the first one with the class.</a:t>
            </a:r>
          </a:p>
          <a:p>
            <a:endParaRPr lang="en-US" dirty="0"/>
          </a:p>
        </p:txBody>
      </p:sp>
      <p:sp>
        <p:nvSpPr>
          <p:cNvPr id="4" name="Slide Number Placeholder 3"/>
          <p:cNvSpPr>
            <a:spLocks noGrp="1"/>
          </p:cNvSpPr>
          <p:nvPr>
            <p:ph type="sldNum" sz="quarter" idx="5"/>
          </p:nvPr>
        </p:nvSpPr>
        <p:spPr/>
        <p:txBody>
          <a:bodyPr/>
          <a:lstStyle/>
          <a:p>
            <a:fld id="{C9DB9422-F07D-4F1F-9ADB-F8D51859BCAC}" type="slidenum">
              <a:rPr lang="en-CA" smtClean="0"/>
              <a:t>41</a:t>
            </a:fld>
            <a:endParaRPr lang="en-CA"/>
          </a:p>
        </p:txBody>
      </p:sp>
    </p:spTree>
    <p:extLst>
      <p:ext uri="{BB962C8B-B14F-4D97-AF65-F5344CB8AC3E}">
        <p14:creationId xmlns:p14="http://schemas.microsoft.com/office/powerpoint/2010/main" val="3989221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section is a polite way to end an email. It starts with a capital letter and ends with a comma. This section is similar to saying goodbye and in informal emails, you might use the word goodbye or bye.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formal messages, you should include a goodbye word or phrase as well as your first and last name. Your name goes on the line under the closing. We do not always use closings in informal messages. If you do use one, you should not include your last name.</a:t>
            </a:r>
          </a:p>
          <a:p>
            <a:endParaRPr lang="en-US" dirty="0"/>
          </a:p>
        </p:txBody>
      </p:sp>
      <p:sp>
        <p:nvSpPr>
          <p:cNvPr id="4" name="Slide Number Placeholder 3"/>
          <p:cNvSpPr>
            <a:spLocks noGrp="1"/>
          </p:cNvSpPr>
          <p:nvPr>
            <p:ph type="sldNum" sz="quarter" idx="5"/>
          </p:nvPr>
        </p:nvSpPr>
        <p:spPr/>
        <p:txBody>
          <a:bodyPr/>
          <a:lstStyle/>
          <a:p>
            <a:fld id="{C9DB9422-F07D-4F1F-9ADB-F8D51859BCAC}" type="slidenum">
              <a:rPr lang="en-CA" smtClean="0"/>
              <a:t>42</a:t>
            </a:fld>
            <a:endParaRPr lang="en-CA"/>
          </a:p>
        </p:txBody>
      </p:sp>
    </p:spTree>
    <p:extLst>
      <p:ext uri="{BB962C8B-B14F-4D97-AF65-F5344CB8AC3E}">
        <p14:creationId xmlns:p14="http://schemas.microsoft.com/office/powerpoint/2010/main" val="298983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brainstorming discussion:</a:t>
            </a:r>
          </a:p>
          <a:p>
            <a:r>
              <a:rPr lang="en-US" dirty="0"/>
              <a:t>What is another word for “concise”</a:t>
            </a:r>
          </a:p>
          <a:p>
            <a:r>
              <a:rPr lang="en-US" dirty="0"/>
              <a:t>Ask students to research</a:t>
            </a:r>
          </a:p>
          <a:p>
            <a:r>
              <a:rPr lang="en-US" dirty="0"/>
              <a:t>Take notes on whiteboard (online or in classroom)</a:t>
            </a:r>
          </a:p>
          <a:p>
            <a:r>
              <a:rPr lang="en-US" dirty="0"/>
              <a:t>Use the following information from google page https://www.google.com/</a:t>
            </a:r>
            <a:r>
              <a:rPr lang="en-US" dirty="0" err="1"/>
              <a:t>search?q</a:t>
            </a:r>
            <a:r>
              <a:rPr lang="en-US" dirty="0"/>
              <a:t>=</a:t>
            </a:r>
            <a:r>
              <a:rPr lang="en-US" dirty="0" err="1"/>
              <a:t>concise&amp;rlz</a:t>
            </a:r>
            <a:r>
              <a:rPr lang="en-US" dirty="0"/>
              <a:t>=1C1CHBF_enCA871CA871&amp;oq=</a:t>
            </a:r>
            <a:r>
              <a:rPr lang="en-US" dirty="0" err="1"/>
              <a:t>concise&amp;aqs</a:t>
            </a:r>
            <a:r>
              <a:rPr lang="en-US" dirty="0"/>
              <a:t>=chrome..69i57j0i3j0i433i512j0i512l6j0i3.4677j0j15&amp;sourceid=</a:t>
            </a:r>
            <a:r>
              <a:rPr lang="en-US" dirty="0" err="1"/>
              <a:t>chrome&amp;ie</a:t>
            </a:r>
            <a:r>
              <a:rPr lang="en-US" dirty="0"/>
              <a:t>=UTF-8</a:t>
            </a:r>
          </a:p>
          <a:p>
            <a:endParaRPr lang="en-US" dirty="0"/>
          </a:p>
          <a:p>
            <a:r>
              <a:rPr lang="en-US" dirty="0"/>
              <a:t>What do you mean by being concise?:</a:t>
            </a:r>
          </a:p>
          <a:p>
            <a:r>
              <a:rPr lang="en-US" dirty="0"/>
              <a:t>Concise, succinct, terse all refer to speech or writing that uses few words to say much. Concise usually implies that unnecessary details or verbiage have been eliminated from a more wordy statement: a concise summary of the speech.</a:t>
            </a:r>
          </a:p>
          <a:p>
            <a:r>
              <a:rPr lang="en-US" dirty="0"/>
              <a:t>Some questions you can ask:</a:t>
            </a:r>
          </a:p>
          <a:p>
            <a:endParaRPr lang="en-US" dirty="0"/>
          </a:p>
          <a:p>
            <a:pPr marL="228600" indent="-228600">
              <a:buFont typeface="+mj-lt"/>
              <a:buAutoNum type="arabicPeriod"/>
            </a:pPr>
            <a:r>
              <a:rPr lang="en-US" dirty="0"/>
              <a:t>What do you mean by being concise?</a:t>
            </a:r>
          </a:p>
          <a:p>
            <a:pPr marL="228600" indent="-228600">
              <a:buFont typeface="+mj-lt"/>
              <a:buAutoNum type="arabicPeriod"/>
            </a:pPr>
            <a:endParaRPr lang="en-US" dirty="0"/>
          </a:p>
          <a:p>
            <a:pPr marL="228600" indent="-228600">
              <a:buFont typeface="+mj-lt"/>
              <a:buAutoNum type="arabicPeriod"/>
            </a:pPr>
            <a:r>
              <a:rPr lang="en-US" dirty="0"/>
              <a:t>What is the synonym for concise?</a:t>
            </a:r>
          </a:p>
          <a:p>
            <a:pPr marL="228600" indent="-228600">
              <a:buFont typeface="+mj-lt"/>
              <a:buAutoNum type="arabicPeriod"/>
            </a:pPr>
            <a:endParaRPr lang="en-US" dirty="0"/>
          </a:p>
          <a:p>
            <a:pPr marL="228600" indent="-228600">
              <a:buFont typeface="+mj-lt"/>
              <a:buAutoNum type="arabicPeriod"/>
            </a:pPr>
            <a:r>
              <a:rPr lang="en-US" dirty="0"/>
              <a:t>Does concise mean short?</a:t>
            </a:r>
          </a:p>
          <a:p>
            <a:pPr marL="228600" indent="-228600">
              <a:buFont typeface="+mj-lt"/>
              <a:buAutoNum type="arabicPeriod"/>
            </a:pPr>
            <a:endParaRPr lang="en-US" dirty="0"/>
          </a:p>
          <a:p>
            <a:pPr marL="228600" indent="-228600">
              <a:buFont typeface="+mj-lt"/>
              <a:buAutoNum type="arabicPeriod"/>
            </a:pPr>
            <a:r>
              <a:rPr lang="en-US" dirty="0"/>
              <a:t>Is concise an adjective?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678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the task with the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Answer questions about the task.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Complete the first one with the class.</a:t>
            </a:r>
          </a:p>
          <a:p>
            <a:endParaRPr lang="en-US" dirty="0"/>
          </a:p>
        </p:txBody>
      </p:sp>
      <p:sp>
        <p:nvSpPr>
          <p:cNvPr id="4" name="Slide Number Placeholder 3"/>
          <p:cNvSpPr>
            <a:spLocks noGrp="1"/>
          </p:cNvSpPr>
          <p:nvPr>
            <p:ph type="sldNum" sz="quarter" idx="5"/>
          </p:nvPr>
        </p:nvSpPr>
        <p:spPr/>
        <p:txBody>
          <a:bodyPr/>
          <a:lstStyle/>
          <a:p>
            <a:fld id="{C9DB9422-F07D-4F1F-9ADB-F8D51859BCAC}" type="slidenum">
              <a:rPr lang="en-CA" smtClean="0"/>
              <a:t>43</a:t>
            </a:fld>
            <a:endParaRPr lang="en-CA"/>
          </a:p>
        </p:txBody>
      </p:sp>
    </p:spTree>
    <p:extLst>
      <p:ext uri="{BB962C8B-B14F-4D97-AF65-F5344CB8AC3E}">
        <p14:creationId xmlns:p14="http://schemas.microsoft.com/office/powerpoint/2010/main" val="113292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the task with the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Answer questions about the task.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Assignment for students to complete and submit for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Email the assignment to students so that they can complete it with their personal email or they can fill in the email document and submit to you. </a:t>
            </a:r>
          </a:p>
          <a:p>
            <a:endParaRPr lang="en-US" dirty="0"/>
          </a:p>
        </p:txBody>
      </p:sp>
      <p:sp>
        <p:nvSpPr>
          <p:cNvPr id="4" name="Slide Number Placeholder 3"/>
          <p:cNvSpPr>
            <a:spLocks noGrp="1"/>
          </p:cNvSpPr>
          <p:nvPr>
            <p:ph type="sldNum" sz="quarter" idx="5"/>
          </p:nvPr>
        </p:nvSpPr>
        <p:spPr/>
        <p:txBody>
          <a:bodyPr/>
          <a:lstStyle/>
          <a:p>
            <a:fld id="{C9DB9422-F07D-4F1F-9ADB-F8D51859BCAC}" type="slidenum">
              <a:rPr lang="en-CA" smtClean="0"/>
              <a:t>44</a:t>
            </a:fld>
            <a:endParaRPr lang="en-CA"/>
          </a:p>
        </p:txBody>
      </p:sp>
    </p:spTree>
    <p:extLst>
      <p:ext uri="{BB962C8B-B14F-4D97-AF65-F5344CB8AC3E}">
        <p14:creationId xmlns:p14="http://schemas.microsoft.com/office/powerpoint/2010/main" val="2018794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with the students the checklist for completing the assignment.</a:t>
            </a:r>
          </a:p>
          <a:p>
            <a:r>
              <a:rPr lang="en-US" dirty="0"/>
              <a:t>Read</a:t>
            </a:r>
            <a:r>
              <a:rPr lang="en-US" baseline="0" dirty="0"/>
              <a:t> each item on this list separately.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8DD-B9B9-4215-A330-3FA4B509D1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25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it tight. – What do you think this phrase means?</a:t>
            </a:r>
          </a:p>
          <a:p>
            <a:r>
              <a:rPr lang="en-US" dirty="0"/>
              <a:t>•	Short sentences, short paragraphs and short documents </a:t>
            </a:r>
          </a:p>
          <a:p>
            <a:r>
              <a:rPr lang="en-US" dirty="0"/>
              <a:t>Ask:</a:t>
            </a:r>
          </a:p>
          <a:p>
            <a:r>
              <a:rPr lang="en-US" dirty="0"/>
              <a:t>Why are short sentences better?</a:t>
            </a:r>
          </a:p>
          <a:p>
            <a:pPr marL="0" indent="0">
              <a:buFont typeface="Arial" panose="020B0604020202020204" pitchFamily="34" charset="0"/>
              <a:buNone/>
            </a:pPr>
            <a:r>
              <a:rPr lang="en-US" dirty="0"/>
              <a:t>Answer:</a:t>
            </a:r>
          </a:p>
          <a:p>
            <a:pPr marL="0" indent="0">
              <a:buFont typeface="Arial" panose="020B0604020202020204" pitchFamily="34" charset="0"/>
              <a:buNone/>
            </a:pPr>
            <a:r>
              <a:rPr lang="en-US" dirty="0"/>
              <a:t>have a better chance of capturing readers’ attention. That’s particularly true of e-mails and other electronic documents because we read more slowly on screen than on paper. Cut the flab to keep your readers. Here are a few tips:</a:t>
            </a:r>
          </a:p>
          <a:p>
            <a:r>
              <a:rPr lang="en-US" dirty="0"/>
              <a:t>•	Delete redundant adjectives. All friends are personal; all innovations are new; all disasters are serious.</a:t>
            </a:r>
          </a:p>
          <a:p>
            <a:r>
              <a:rPr lang="en-US" dirty="0"/>
              <a:t>o	Why are the words in red not necessary?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12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disguise your verbs as verb/noun pairs. Don’t “make a decision” or “carry out an improvement.” Just “decide” or “improve.”</a:t>
            </a:r>
          </a:p>
          <a:p>
            <a:r>
              <a:rPr lang="en-US" dirty="0"/>
              <a:t> Ask students  - What is the difference between the two phrases? What words are extra or unnecessary? </a:t>
            </a:r>
          </a:p>
          <a:p>
            <a:endParaRPr lang="en-US" dirty="0"/>
          </a:p>
          <a:p>
            <a:r>
              <a:rPr lang="en-US" dirty="0"/>
              <a:t>• Cut prepositional phrases. Why say “We are in the process of upgrading our IT systems” when you can simply say “We are upgrading our IT systems”?</a:t>
            </a:r>
          </a:p>
          <a:p>
            <a:r>
              <a:rPr lang="en-US" dirty="0"/>
              <a:t>Ask students: What are some other examples of unnecessary prepositional phrases? </a:t>
            </a:r>
          </a:p>
          <a:p>
            <a:endParaRPr lang="en-US" dirty="0"/>
          </a:p>
          <a:p>
            <a:pPr marL="171450" indent="-171450">
              <a:buFont typeface="Arial" panose="020B0604020202020204" pitchFamily="34" charset="0"/>
              <a:buChar char="•"/>
            </a:pPr>
            <a:r>
              <a:rPr lang="en-US" dirty="0"/>
              <a:t>Go over this with students. Explain the words “tip”, “telegram”, “edit”</a:t>
            </a:r>
          </a:p>
          <a:p>
            <a:r>
              <a:rPr lang="en-US" dirty="0"/>
              <a:t>Tip: Pretend the document you’re working on is a </a:t>
            </a:r>
            <a:r>
              <a:rPr lang="en-US" b="1" dirty="0"/>
              <a:t>telegram</a:t>
            </a:r>
            <a:r>
              <a:rPr lang="en-US" dirty="0"/>
              <a:t> and every word costs you $10. Edit (change) accordingly.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21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a:t>
            </a:r>
          </a:p>
          <a:p>
            <a:r>
              <a:rPr lang="en-US" dirty="0"/>
              <a:t>Review the task with the students</a:t>
            </a:r>
          </a:p>
          <a:p>
            <a:r>
              <a:rPr lang="en-US" dirty="0"/>
              <a:t>Refer to Task #1 Handout #1</a:t>
            </a:r>
          </a:p>
          <a:p>
            <a:r>
              <a:rPr lang="en-US" dirty="0"/>
              <a:t>Answer questions</a:t>
            </a:r>
          </a:p>
          <a:p>
            <a:r>
              <a:rPr lang="en-US" dirty="0"/>
              <a:t>Answer question #1 with students to help with activity</a:t>
            </a:r>
          </a:p>
          <a:p>
            <a:r>
              <a:rPr lang="en-US" dirty="0"/>
              <a:t>Students work individually</a:t>
            </a:r>
          </a:p>
          <a:p>
            <a:r>
              <a:rPr lang="en-US" dirty="0"/>
              <a:t>Students compare with their partner</a:t>
            </a:r>
          </a:p>
          <a:p>
            <a:r>
              <a:rPr lang="en-US" dirty="0"/>
              <a:t>Review answers with whole class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55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endParaRPr lang="en-US" dirty="0"/>
          </a:p>
          <a:p>
            <a:r>
              <a:rPr lang="en-US" dirty="0"/>
              <a:t>Being concise involves stating only the important information and avoiding irrelevant details. Here are a few  more tips to help you write concisely.</a:t>
            </a:r>
          </a:p>
          <a:p>
            <a:r>
              <a:rPr lang="en-US" dirty="0"/>
              <a:t>Refer to the ppt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55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a:t>
            </a:r>
          </a:p>
          <a:p>
            <a:endParaRPr lang="en-US" dirty="0"/>
          </a:p>
          <a:p>
            <a:r>
              <a:rPr lang="en-US" dirty="0"/>
              <a:t>Being concise involves stating only the important information and avoiding irrelevant details. Here are a few  more tips to help you write concisely.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79F5AE-309E-40EF-AA64-9537087F0E7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96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9A58CE-D6B5-4280-99D0-1A9321C61BD9}" type="slidenum">
              <a:rPr lang="en-CA" smtClean="0"/>
              <a:pPr/>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12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132661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189731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ics">
    <p:bg>
      <p:bgPr>
        <a:solidFill>
          <a:srgbClr val="0C2041"/>
        </a:solidFill>
        <a:effectLst/>
      </p:bgPr>
    </p:bg>
    <p:spTree>
      <p:nvGrpSpPr>
        <p:cNvPr id="1" name=""/>
        <p:cNvGrpSpPr/>
        <p:nvPr/>
      </p:nvGrpSpPr>
      <p:grpSpPr>
        <a:xfrm>
          <a:off x="0" y="0"/>
          <a:ext cx="0" cy="0"/>
          <a:chOff x="0" y="0"/>
          <a:chExt cx="0" cy="0"/>
        </a:xfrm>
      </p:grpSpPr>
      <p:sp>
        <p:nvSpPr>
          <p:cNvPr id="9" name="Rectangle 8"/>
          <p:cNvSpPr/>
          <p:nvPr userDrawn="1"/>
        </p:nvSpPr>
        <p:spPr>
          <a:xfrm>
            <a:off x="0" y="2204864"/>
            <a:ext cx="1219200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Picture Placeholder 10"/>
          <p:cNvSpPr>
            <a:spLocks noGrp="1"/>
          </p:cNvSpPr>
          <p:nvPr>
            <p:ph type="pic" sz="quarter" idx="10"/>
          </p:nvPr>
        </p:nvSpPr>
        <p:spPr>
          <a:xfrm>
            <a:off x="-48683" y="2276475"/>
            <a:ext cx="6096000" cy="2305050"/>
          </a:xfrm>
        </p:spPr>
        <p:txBody>
          <a:bodyPr/>
          <a:lstStyle/>
          <a:p>
            <a:endParaRPr lang="en-CA" dirty="0"/>
          </a:p>
        </p:txBody>
      </p:sp>
      <p:sp>
        <p:nvSpPr>
          <p:cNvPr id="15" name="Picture Placeholder 10"/>
          <p:cNvSpPr>
            <a:spLocks noGrp="1"/>
          </p:cNvSpPr>
          <p:nvPr>
            <p:ph type="pic" sz="quarter" idx="12"/>
          </p:nvPr>
        </p:nvSpPr>
        <p:spPr>
          <a:xfrm>
            <a:off x="6143328" y="2276475"/>
            <a:ext cx="6144683" cy="2305050"/>
          </a:xfrm>
        </p:spPr>
        <p:txBody>
          <a:bodyPr/>
          <a:lstStyle/>
          <a:p>
            <a:endParaRPr lang="en-CA" dirty="0"/>
          </a:p>
        </p:txBody>
      </p:sp>
      <p:sp>
        <p:nvSpPr>
          <p:cNvPr id="24" name="Title Placeholder 1"/>
          <p:cNvSpPr>
            <a:spLocks noGrp="1"/>
          </p:cNvSpPr>
          <p:nvPr>
            <p:ph type="title"/>
          </p:nvPr>
        </p:nvSpPr>
        <p:spPr>
          <a:xfrm>
            <a:off x="1583499" y="490662"/>
            <a:ext cx="9998901" cy="778098"/>
          </a:xfrm>
          <a:prstGeom prst="rect">
            <a:avLst/>
          </a:prstGeom>
        </p:spPr>
        <p:txBody>
          <a:bodyPr vert="horz" lIns="91440" tIns="45720" rIns="91440" bIns="45720" rtlCol="0" anchor="t" anchorCtr="0">
            <a:noAutofit/>
          </a:bodyPr>
          <a:lstStyle>
            <a:lvl1pPr algn="l">
              <a:defRPr sz="4200" b="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25" name="Text Placeholder 2"/>
          <p:cNvSpPr>
            <a:spLocks noGrp="1"/>
          </p:cNvSpPr>
          <p:nvPr>
            <p:ph type="body" idx="1"/>
          </p:nvPr>
        </p:nvSpPr>
        <p:spPr>
          <a:xfrm>
            <a:off x="1583499" y="1268762"/>
            <a:ext cx="9985109" cy="576063"/>
          </a:xfrm>
        </p:spPr>
        <p:txBody>
          <a:bodyPr anchor="t" anchorCtr="0">
            <a:normAutofit/>
          </a:bodyPr>
          <a:lstStyle>
            <a:lvl1pPr marL="0" indent="0">
              <a:buNone/>
              <a:defRPr sz="20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2" name="Picture 11" descr="KC_logo_Horz_W_NoSloga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09" y="5373216"/>
            <a:ext cx="2625835" cy="1008112"/>
          </a:xfrm>
          <a:prstGeom prst="rect">
            <a:avLst/>
          </a:prstGeom>
        </p:spPr>
      </p:pic>
    </p:spTree>
    <p:extLst>
      <p:ext uri="{BB962C8B-B14F-4D97-AF65-F5344CB8AC3E}">
        <p14:creationId xmlns:p14="http://schemas.microsoft.com/office/powerpoint/2010/main" val="104455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7" name="Content Placeholder 3" descr="Keyano_Powerpoint_Final_3.jpg"/>
          <p:cNvPicPr>
            <a:picLocks noChangeAspect="1"/>
          </p:cNvPicPr>
          <p:nvPr userDrawn="1"/>
        </p:nvPicPr>
        <p:blipFill>
          <a:blip r:embed="rId2" cstate="print"/>
          <a:stretch>
            <a:fillRect/>
          </a:stretch>
        </p:blipFill>
        <p:spPr>
          <a:xfrm>
            <a:off x="0" y="1"/>
            <a:ext cx="12192000" cy="7063383"/>
          </a:xfrm>
          <a:prstGeom prst="rect">
            <a:avLst/>
          </a:prstGeom>
        </p:spPr>
      </p:pic>
      <p:sp>
        <p:nvSpPr>
          <p:cNvPr id="3" name="Content Placeholder 2"/>
          <p:cNvSpPr>
            <a:spLocks noGrp="1"/>
          </p:cNvSpPr>
          <p:nvPr>
            <p:ph idx="1"/>
          </p:nvPr>
        </p:nvSpPr>
        <p:spPr>
          <a:xfrm>
            <a:off x="1775520" y="5085184"/>
            <a:ext cx="9806880" cy="1656184"/>
          </a:xfrm>
        </p:spPr>
        <p:txBody>
          <a:bodyPr>
            <a:normAutofit/>
          </a:bodyPr>
          <a:lstStyle>
            <a:lvl1pPr>
              <a:defRPr sz="16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600">
                <a:solidFill>
                  <a:schemeClr val="tx1"/>
                </a:solidFill>
                <a:latin typeface="Arial" pitchFamily="34" charset="0"/>
                <a:cs typeface="Arial" pitchFamily="34" charset="0"/>
              </a:defRPr>
            </a:lvl3pPr>
            <a:lvl4pPr>
              <a:defRPr sz="1600">
                <a:solidFill>
                  <a:schemeClr val="tx1"/>
                </a:solidFill>
                <a:latin typeface="Arial" pitchFamily="34" charset="0"/>
                <a:cs typeface="Arial" pitchFamily="34" charset="0"/>
              </a:defRPr>
            </a:lvl4pPr>
            <a:lvl5pPr>
              <a:defRPr sz="1600">
                <a:solidFill>
                  <a:schemeClr val="tx1"/>
                </a:solidFill>
                <a:latin typeface="Arial" pitchFamily="34" charset="0"/>
                <a:cs typeface="Arial" pitchFamily="34" charset="0"/>
              </a:defRPr>
            </a:lvl5pPr>
            <a:lvl6pPr>
              <a:defRPr sz="1600"/>
            </a:lvl6pPr>
            <a:lvl7pPr>
              <a:buNone/>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764597" y="1412776"/>
            <a:ext cx="9831595" cy="778098"/>
          </a:xfrm>
          <a:prstGeom prst="rect">
            <a:avLst/>
          </a:prstGeom>
        </p:spPr>
        <p:txBody>
          <a:bodyPr vert="horz" lIns="91440" tIns="45720" rIns="91440" bIns="45720" rtlCol="0" anchor="t" anchorCtr="0">
            <a:normAutofit/>
          </a:bodyPr>
          <a:lstStyle>
            <a:lvl1pPr algn="l">
              <a:defRPr sz="4000" b="0">
                <a:solidFill>
                  <a:srgbClr val="0A1730"/>
                </a:solidFill>
                <a:latin typeface="Times New Roman" pitchFamily="18" charset="0"/>
                <a:cs typeface="Times New Roman" pitchFamily="18" charset="0"/>
              </a:defRPr>
            </a:lvl1pPr>
          </a:lstStyle>
          <a:p>
            <a:r>
              <a:rPr lang="en-US" dirty="0"/>
              <a:t>Click to edit Master title style</a:t>
            </a:r>
            <a:endParaRPr lang="en-CA" dirty="0"/>
          </a:p>
        </p:txBody>
      </p:sp>
      <p:sp>
        <p:nvSpPr>
          <p:cNvPr id="9" name="Text Placeholder 2"/>
          <p:cNvSpPr>
            <a:spLocks noGrp="1"/>
          </p:cNvSpPr>
          <p:nvPr>
            <p:ph type="body" idx="10"/>
          </p:nvPr>
        </p:nvSpPr>
        <p:spPr>
          <a:xfrm>
            <a:off x="1775520" y="2190876"/>
            <a:ext cx="9806880" cy="590053"/>
          </a:xfrm>
        </p:spPr>
        <p:txBody>
          <a:bodyPr anchor="t" anchorCtr="0">
            <a:normAutofit/>
          </a:bodyPr>
          <a:lstStyle>
            <a:lvl1pPr marL="0" indent="0">
              <a:buNone/>
              <a:defRPr sz="2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 Placeholder 2"/>
          <p:cNvSpPr>
            <a:spLocks noGrp="1"/>
          </p:cNvSpPr>
          <p:nvPr>
            <p:ph type="body" idx="11"/>
          </p:nvPr>
        </p:nvSpPr>
        <p:spPr>
          <a:xfrm>
            <a:off x="1775519" y="2780929"/>
            <a:ext cx="9550764" cy="2160239"/>
          </a:xfrm>
        </p:spPr>
        <p:txBody>
          <a:bodyPr anchor="t">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8658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ics &amp; Info">
    <p:bg>
      <p:bgPr>
        <a:solidFill>
          <a:srgbClr val="0C2041"/>
        </a:solidFill>
        <a:effectLst/>
      </p:bgPr>
    </p:bg>
    <p:spTree>
      <p:nvGrpSpPr>
        <p:cNvPr id="1" name=""/>
        <p:cNvGrpSpPr/>
        <p:nvPr/>
      </p:nvGrpSpPr>
      <p:grpSpPr>
        <a:xfrm>
          <a:off x="0" y="0"/>
          <a:ext cx="0" cy="0"/>
          <a:chOff x="0" y="0"/>
          <a:chExt cx="0" cy="0"/>
        </a:xfrm>
      </p:grpSpPr>
      <p:sp>
        <p:nvSpPr>
          <p:cNvPr id="9" name="Rectangle 8"/>
          <p:cNvSpPr/>
          <p:nvPr userDrawn="1"/>
        </p:nvSpPr>
        <p:spPr>
          <a:xfrm>
            <a:off x="0" y="2204864"/>
            <a:ext cx="1219200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Picture Placeholder 10"/>
          <p:cNvSpPr>
            <a:spLocks noGrp="1"/>
          </p:cNvSpPr>
          <p:nvPr>
            <p:ph type="pic" sz="quarter" idx="10"/>
          </p:nvPr>
        </p:nvSpPr>
        <p:spPr>
          <a:xfrm>
            <a:off x="1" y="2276475"/>
            <a:ext cx="3983764" cy="2305050"/>
          </a:xfrm>
        </p:spPr>
        <p:txBody>
          <a:bodyPr/>
          <a:lstStyle/>
          <a:p>
            <a:endParaRPr lang="en-CA" dirty="0"/>
          </a:p>
        </p:txBody>
      </p:sp>
      <p:sp>
        <p:nvSpPr>
          <p:cNvPr id="14" name="Picture Placeholder 10"/>
          <p:cNvSpPr>
            <a:spLocks noGrp="1"/>
          </p:cNvSpPr>
          <p:nvPr>
            <p:ph type="pic" sz="quarter" idx="11"/>
          </p:nvPr>
        </p:nvSpPr>
        <p:spPr>
          <a:xfrm>
            <a:off x="4172461" y="2276475"/>
            <a:ext cx="3939764" cy="2305050"/>
          </a:xfrm>
        </p:spPr>
        <p:txBody>
          <a:bodyPr/>
          <a:lstStyle/>
          <a:p>
            <a:endParaRPr lang="en-CA" dirty="0"/>
          </a:p>
        </p:txBody>
      </p:sp>
      <p:sp>
        <p:nvSpPr>
          <p:cNvPr id="15" name="Picture Placeholder 10"/>
          <p:cNvSpPr>
            <a:spLocks noGrp="1"/>
          </p:cNvSpPr>
          <p:nvPr>
            <p:ph type="pic" sz="quarter" idx="12"/>
          </p:nvPr>
        </p:nvSpPr>
        <p:spPr>
          <a:xfrm>
            <a:off x="8304246" y="2276475"/>
            <a:ext cx="3869181" cy="2305050"/>
          </a:xfrm>
        </p:spPr>
        <p:txBody>
          <a:bodyPr/>
          <a:lstStyle/>
          <a:p>
            <a:endParaRPr lang="en-CA" dirty="0"/>
          </a:p>
        </p:txBody>
      </p:sp>
      <p:sp>
        <p:nvSpPr>
          <p:cNvPr id="24" name="Title Placeholder 1"/>
          <p:cNvSpPr>
            <a:spLocks noGrp="1"/>
          </p:cNvSpPr>
          <p:nvPr>
            <p:ph type="title"/>
          </p:nvPr>
        </p:nvSpPr>
        <p:spPr>
          <a:xfrm>
            <a:off x="1583499" y="490662"/>
            <a:ext cx="9998901" cy="778098"/>
          </a:xfrm>
          <a:prstGeom prst="rect">
            <a:avLst/>
          </a:prstGeom>
        </p:spPr>
        <p:txBody>
          <a:bodyPr vert="horz" lIns="91440" tIns="45720" rIns="91440" bIns="45720" rtlCol="0" anchor="t" anchorCtr="0">
            <a:noAutofit/>
          </a:bodyPr>
          <a:lstStyle>
            <a:lvl1pPr algn="l">
              <a:defRPr sz="4200" b="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25" name="Text Placeholder 2"/>
          <p:cNvSpPr>
            <a:spLocks noGrp="1"/>
          </p:cNvSpPr>
          <p:nvPr>
            <p:ph type="body" idx="1"/>
          </p:nvPr>
        </p:nvSpPr>
        <p:spPr>
          <a:xfrm>
            <a:off x="1583499" y="1268762"/>
            <a:ext cx="9985109" cy="576063"/>
          </a:xfrm>
        </p:spPr>
        <p:txBody>
          <a:bodyPr anchor="t" anchorCtr="0">
            <a:normAutofit/>
          </a:bodyPr>
          <a:lstStyle>
            <a:lvl1pPr marL="0" indent="0">
              <a:buNone/>
              <a:defRPr sz="20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3" hasCustomPrompt="1"/>
          </p:nvPr>
        </p:nvSpPr>
        <p:spPr>
          <a:xfrm>
            <a:off x="1679509" y="4941168"/>
            <a:ext cx="6912768" cy="360040"/>
          </a:xfrm>
        </p:spPr>
        <p:txBody>
          <a:bodyPr anchor="t" anchorCtr="0">
            <a:normAutofit/>
          </a:bodyPr>
          <a:lstStyle>
            <a:lvl1pPr marL="0" indent="0">
              <a:buNone/>
              <a:defRPr sz="20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First Name Last Name</a:t>
            </a:r>
          </a:p>
        </p:txBody>
      </p:sp>
      <p:sp>
        <p:nvSpPr>
          <p:cNvPr id="12" name="Text Placeholder 2"/>
          <p:cNvSpPr>
            <a:spLocks noGrp="1"/>
          </p:cNvSpPr>
          <p:nvPr>
            <p:ph type="body" idx="14" hasCustomPrompt="1"/>
          </p:nvPr>
        </p:nvSpPr>
        <p:spPr>
          <a:xfrm>
            <a:off x="1679509" y="5301208"/>
            <a:ext cx="6912768" cy="288032"/>
          </a:xfrm>
        </p:spPr>
        <p:txBody>
          <a:bodyPr anchor="t" anchorCtr="0">
            <a:noAutofit/>
          </a:bodyPr>
          <a:lstStyle>
            <a:lvl1pPr marL="0" indent="0">
              <a:buNone/>
              <a:defRPr sz="17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a:t>
            </a:r>
          </a:p>
        </p:txBody>
      </p:sp>
      <p:sp>
        <p:nvSpPr>
          <p:cNvPr id="13" name="Text Placeholder 2"/>
          <p:cNvSpPr>
            <a:spLocks noGrp="1"/>
          </p:cNvSpPr>
          <p:nvPr>
            <p:ph type="body" idx="15" hasCustomPrompt="1"/>
          </p:nvPr>
        </p:nvSpPr>
        <p:spPr>
          <a:xfrm>
            <a:off x="1679509" y="5877272"/>
            <a:ext cx="6912768" cy="288032"/>
          </a:xfrm>
        </p:spPr>
        <p:txBody>
          <a:bodyPr anchor="t" anchorCtr="0">
            <a:noAutofit/>
          </a:bodyPr>
          <a:lstStyle>
            <a:lvl1pPr marL="0" indent="0">
              <a:buNone/>
              <a:defRPr sz="17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Phone: </a:t>
            </a:r>
          </a:p>
        </p:txBody>
      </p:sp>
      <p:sp>
        <p:nvSpPr>
          <p:cNvPr id="16" name="Text Placeholder 2"/>
          <p:cNvSpPr>
            <a:spLocks noGrp="1"/>
          </p:cNvSpPr>
          <p:nvPr>
            <p:ph type="body" idx="16" hasCustomPrompt="1"/>
          </p:nvPr>
        </p:nvSpPr>
        <p:spPr>
          <a:xfrm>
            <a:off x="1679509" y="5589240"/>
            <a:ext cx="6912768" cy="288032"/>
          </a:xfrm>
        </p:spPr>
        <p:txBody>
          <a:bodyPr anchor="t" anchorCtr="0">
            <a:noAutofit/>
          </a:bodyPr>
          <a:lstStyle>
            <a:lvl1pPr marL="0" indent="0">
              <a:buNone/>
              <a:defRPr sz="17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Keyano</a:t>
            </a:r>
            <a:r>
              <a:rPr lang="en-US" dirty="0"/>
              <a:t> College</a:t>
            </a:r>
          </a:p>
        </p:txBody>
      </p:sp>
      <p:sp>
        <p:nvSpPr>
          <p:cNvPr id="17" name="Text Placeholder 2"/>
          <p:cNvSpPr>
            <a:spLocks noGrp="1"/>
          </p:cNvSpPr>
          <p:nvPr>
            <p:ph type="body" idx="17" hasCustomPrompt="1"/>
          </p:nvPr>
        </p:nvSpPr>
        <p:spPr>
          <a:xfrm>
            <a:off x="1679509" y="6165304"/>
            <a:ext cx="6912768" cy="288032"/>
          </a:xfrm>
        </p:spPr>
        <p:txBody>
          <a:bodyPr anchor="t" anchorCtr="0">
            <a:noAutofit/>
          </a:bodyPr>
          <a:lstStyle>
            <a:lvl1pPr marL="0" indent="0">
              <a:buNone/>
              <a:defRPr sz="17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Email:</a:t>
            </a:r>
          </a:p>
        </p:txBody>
      </p:sp>
      <p:pic>
        <p:nvPicPr>
          <p:cNvPr id="19" name="Picture 18" descr="KC_logo_Horz_W_NoSloga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09" y="5373216"/>
            <a:ext cx="2625835" cy="1008112"/>
          </a:xfrm>
          <a:prstGeom prst="rect">
            <a:avLst/>
          </a:prstGeom>
        </p:spPr>
      </p:pic>
    </p:spTree>
    <p:extLst>
      <p:ext uri="{BB962C8B-B14F-4D97-AF65-F5344CB8AC3E}">
        <p14:creationId xmlns:p14="http://schemas.microsoft.com/office/powerpoint/2010/main" val="1734249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Large Pic &amp; Info">
    <p:spTree>
      <p:nvGrpSpPr>
        <p:cNvPr id="1" name=""/>
        <p:cNvGrpSpPr/>
        <p:nvPr/>
      </p:nvGrpSpPr>
      <p:grpSpPr>
        <a:xfrm>
          <a:off x="0" y="0"/>
          <a:ext cx="0" cy="0"/>
          <a:chOff x="0" y="0"/>
          <a:chExt cx="0" cy="0"/>
        </a:xfrm>
      </p:grpSpPr>
      <p:pic>
        <p:nvPicPr>
          <p:cNvPr id="6" name="Picture 5" descr="Keyano_Powerpoint_Final4.jpg"/>
          <p:cNvPicPr>
            <a:picLocks noChangeAspect="1"/>
          </p:cNvPicPr>
          <p:nvPr userDrawn="1"/>
        </p:nvPicPr>
        <p:blipFill>
          <a:blip r:embed="rId2" cstate="print"/>
          <a:stretch>
            <a:fillRect/>
          </a:stretch>
        </p:blipFill>
        <p:spPr>
          <a:xfrm>
            <a:off x="0" y="0"/>
            <a:ext cx="12192000" cy="6858000"/>
          </a:xfrm>
          <a:prstGeom prst="rect">
            <a:avLst/>
          </a:prstGeom>
        </p:spPr>
      </p:pic>
      <p:sp>
        <p:nvSpPr>
          <p:cNvPr id="11" name="Picture Placeholder 10"/>
          <p:cNvSpPr>
            <a:spLocks noGrp="1"/>
          </p:cNvSpPr>
          <p:nvPr>
            <p:ph type="pic" sz="quarter" idx="11"/>
          </p:nvPr>
        </p:nvSpPr>
        <p:spPr>
          <a:xfrm>
            <a:off x="0" y="2276872"/>
            <a:ext cx="12192000" cy="4581128"/>
          </a:xfrm>
        </p:spPr>
        <p:txBody>
          <a:bodyPr/>
          <a:lstStyle/>
          <a:p>
            <a:endParaRPr lang="en-CA" dirty="0"/>
          </a:p>
        </p:txBody>
      </p:sp>
      <p:sp>
        <p:nvSpPr>
          <p:cNvPr id="8" name="Title Placeholder 1"/>
          <p:cNvSpPr>
            <a:spLocks noGrp="1"/>
          </p:cNvSpPr>
          <p:nvPr>
            <p:ph type="title"/>
          </p:nvPr>
        </p:nvSpPr>
        <p:spPr>
          <a:xfrm>
            <a:off x="1583499" y="490662"/>
            <a:ext cx="9998901" cy="778098"/>
          </a:xfrm>
          <a:prstGeom prst="rect">
            <a:avLst/>
          </a:prstGeom>
        </p:spPr>
        <p:txBody>
          <a:bodyPr vert="horz" lIns="91440" tIns="45720" rIns="91440" bIns="45720" rtlCol="0" anchor="t" anchorCtr="0">
            <a:noAutofit/>
          </a:bodyPr>
          <a:lstStyle>
            <a:lvl1pPr algn="l">
              <a:defRPr sz="4200" b="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9" name="Text Placeholder 2"/>
          <p:cNvSpPr>
            <a:spLocks noGrp="1"/>
          </p:cNvSpPr>
          <p:nvPr>
            <p:ph type="body" idx="1"/>
          </p:nvPr>
        </p:nvSpPr>
        <p:spPr>
          <a:xfrm>
            <a:off x="1583499" y="1268762"/>
            <a:ext cx="9985109" cy="576063"/>
          </a:xfrm>
        </p:spPr>
        <p:txBody>
          <a:bodyPr anchor="t" anchorCtr="0">
            <a:normAutofit/>
          </a:bodyPr>
          <a:lstStyle>
            <a:lvl1pPr marL="0" indent="0">
              <a:buNone/>
              <a:defRPr sz="20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4" name="Picture 13" descr="KeyanoLogoWhite.png"/>
          <p:cNvPicPr>
            <a:picLocks noChangeAspect="1"/>
          </p:cNvPicPr>
          <p:nvPr userDrawn="1"/>
        </p:nvPicPr>
        <p:blipFill>
          <a:blip r:embed="rId3" cstate="print"/>
          <a:stretch>
            <a:fillRect/>
          </a:stretch>
        </p:blipFill>
        <p:spPr>
          <a:xfrm>
            <a:off x="8784299" y="5157192"/>
            <a:ext cx="2763525" cy="1149098"/>
          </a:xfrm>
          <a:prstGeom prst="rect">
            <a:avLst/>
          </a:prstGeom>
        </p:spPr>
      </p:pic>
      <p:sp>
        <p:nvSpPr>
          <p:cNvPr id="16" name="Text Placeholder 2"/>
          <p:cNvSpPr>
            <a:spLocks noGrp="1"/>
          </p:cNvSpPr>
          <p:nvPr>
            <p:ph type="body" idx="13" hasCustomPrompt="1"/>
          </p:nvPr>
        </p:nvSpPr>
        <p:spPr>
          <a:xfrm>
            <a:off x="7632171" y="2708920"/>
            <a:ext cx="3936437" cy="504056"/>
          </a:xfrm>
        </p:spPr>
        <p:txBody>
          <a:bodyPr anchor="t" anchorCtr="0">
            <a:normAutofit/>
          </a:bodyPr>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First Name Last Name</a:t>
            </a:r>
          </a:p>
        </p:txBody>
      </p:sp>
      <p:sp>
        <p:nvSpPr>
          <p:cNvPr id="17" name="Text Placeholder 2"/>
          <p:cNvSpPr>
            <a:spLocks noGrp="1"/>
          </p:cNvSpPr>
          <p:nvPr>
            <p:ph type="body" idx="14" hasCustomPrompt="1"/>
          </p:nvPr>
        </p:nvSpPr>
        <p:spPr>
          <a:xfrm>
            <a:off x="7632171" y="3212976"/>
            <a:ext cx="3936437" cy="288032"/>
          </a:xfrm>
        </p:spPr>
        <p:txBody>
          <a:bodyPr anchor="t" anchorCtr="0">
            <a:noAutofit/>
          </a:bodyPr>
          <a:lstStyle>
            <a:lvl1pPr marL="0" indent="0">
              <a:buNone/>
              <a:defRPr sz="17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a:t>
            </a:r>
          </a:p>
        </p:txBody>
      </p:sp>
      <p:sp>
        <p:nvSpPr>
          <p:cNvPr id="15" name="Text Placeholder 2"/>
          <p:cNvSpPr>
            <a:spLocks noGrp="1"/>
          </p:cNvSpPr>
          <p:nvPr>
            <p:ph type="body" idx="16" hasCustomPrompt="1"/>
          </p:nvPr>
        </p:nvSpPr>
        <p:spPr>
          <a:xfrm>
            <a:off x="7632171" y="3501008"/>
            <a:ext cx="3936437" cy="288032"/>
          </a:xfrm>
        </p:spPr>
        <p:txBody>
          <a:bodyPr anchor="t" anchorCtr="0">
            <a:noAutofit/>
          </a:bodyPr>
          <a:lstStyle>
            <a:lvl1pPr marL="0" indent="0">
              <a:buNone/>
              <a:defRPr sz="17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Keyano</a:t>
            </a:r>
            <a:r>
              <a:rPr lang="en-US" dirty="0"/>
              <a:t> College</a:t>
            </a:r>
          </a:p>
        </p:txBody>
      </p:sp>
      <p:sp>
        <p:nvSpPr>
          <p:cNvPr id="18" name="Text Placeholder 2"/>
          <p:cNvSpPr>
            <a:spLocks noGrp="1"/>
          </p:cNvSpPr>
          <p:nvPr>
            <p:ph type="body" idx="17" hasCustomPrompt="1"/>
          </p:nvPr>
        </p:nvSpPr>
        <p:spPr>
          <a:xfrm>
            <a:off x="7632171" y="3789040"/>
            <a:ext cx="3936437" cy="288032"/>
          </a:xfrm>
        </p:spPr>
        <p:txBody>
          <a:bodyPr anchor="t" anchorCtr="0">
            <a:noAutofit/>
          </a:bodyPr>
          <a:lstStyle>
            <a:lvl1pPr marL="0" indent="0">
              <a:buNone/>
              <a:defRPr sz="17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Phone:</a:t>
            </a:r>
          </a:p>
        </p:txBody>
      </p:sp>
      <p:sp>
        <p:nvSpPr>
          <p:cNvPr id="19" name="Text Placeholder 2"/>
          <p:cNvSpPr>
            <a:spLocks noGrp="1"/>
          </p:cNvSpPr>
          <p:nvPr>
            <p:ph type="body" idx="18" hasCustomPrompt="1"/>
          </p:nvPr>
        </p:nvSpPr>
        <p:spPr>
          <a:xfrm>
            <a:off x="7632171" y="4077072"/>
            <a:ext cx="3936437" cy="288032"/>
          </a:xfrm>
        </p:spPr>
        <p:txBody>
          <a:bodyPr anchor="t" anchorCtr="0">
            <a:noAutofit/>
          </a:bodyPr>
          <a:lstStyle>
            <a:lvl1pPr marL="0" indent="0">
              <a:buNone/>
              <a:defRPr sz="17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Email:</a:t>
            </a:r>
          </a:p>
        </p:txBody>
      </p:sp>
      <p:sp>
        <p:nvSpPr>
          <p:cNvPr id="13" name="Picture Placeholder 20"/>
          <p:cNvSpPr>
            <a:spLocks noGrp="1"/>
          </p:cNvSpPr>
          <p:nvPr>
            <p:ph type="pic" sz="quarter" idx="19" hasCustomPrompt="1"/>
          </p:nvPr>
        </p:nvSpPr>
        <p:spPr>
          <a:xfrm>
            <a:off x="7632171" y="4797152"/>
            <a:ext cx="4224469" cy="1728192"/>
          </a:xfrm>
        </p:spPr>
        <p:txBody>
          <a:bodyPr/>
          <a:lstStyle>
            <a:lvl1pPr>
              <a:buNone/>
              <a:defRPr baseline="0"/>
            </a:lvl1pPr>
          </a:lstStyle>
          <a:p>
            <a:r>
              <a:rPr lang="en-CA" dirty="0" err="1"/>
              <a:t>Keyano</a:t>
            </a:r>
            <a:endParaRPr lang="en-CA" dirty="0"/>
          </a:p>
          <a:p>
            <a:r>
              <a:rPr lang="en-CA" dirty="0"/>
              <a:t>Logo</a:t>
            </a:r>
          </a:p>
        </p:txBody>
      </p:sp>
    </p:spTree>
    <p:extLst>
      <p:ext uri="{BB962C8B-B14F-4D97-AF65-F5344CB8AC3E}">
        <p14:creationId xmlns:p14="http://schemas.microsoft.com/office/powerpoint/2010/main" val="2552806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age Large Pic">
    <p:spTree>
      <p:nvGrpSpPr>
        <p:cNvPr id="1" name=""/>
        <p:cNvGrpSpPr/>
        <p:nvPr/>
      </p:nvGrpSpPr>
      <p:grpSpPr>
        <a:xfrm>
          <a:off x="0" y="0"/>
          <a:ext cx="0" cy="0"/>
          <a:chOff x="0" y="0"/>
          <a:chExt cx="0" cy="0"/>
        </a:xfrm>
      </p:grpSpPr>
      <p:pic>
        <p:nvPicPr>
          <p:cNvPr id="6" name="Picture 5" descr="Keyano_Powerpoint_Final4.jpg"/>
          <p:cNvPicPr>
            <a:picLocks noChangeAspect="1"/>
          </p:cNvPicPr>
          <p:nvPr userDrawn="1"/>
        </p:nvPicPr>
        <p:blipFill>
          <a:blip r:embed="rId2" cstate="print"/>
          <a:stretch>
            <a:fillRect/>
          </a:stretch>
        </p:blipFill>
        <p:spPr>
          <a:xfrm>
            <a:off x="0" y="0"/>
            <a:ext cx="12192000" cy="6858000"/>
          </a:xfrm>
          <a:prstGeom prst="rect">
            <a:avLst/>
          </a:prstGeom>
        </p:spPr>
      </p:pic>
      <p:sp>
        <p:nvSpPr>
          <p:cNvPr id="11" name="Picture Placeholder 10"/>
          <p:cNvSpPr>
            <a:spLocks noGrp="1"/>
          </p:cNvSpPr>
          <p:nvPr>
            <p:ph type="pic" sz="quarter" idx="11"/>
          </p:nvPr>
        </p:nvSpPr>
        <p:spPr>
          <a:xfrm>
            <a:off x="0" y="2276872"/>
            <a:ext cx="12192000" cy="4581129"/>
          </a:xfrm>
        </p:spPr>
        <p:txBody>
          <a:bodyPr/>
          <a:lstStyle/>
          <a:p>
            <a:endParaRPr lang="en-CA" dirty="0"/>
          </a:p>
        </p:txBody>
      </p:sp>
      <p:sp>
        <p:nvSpPr>
          <p:cNvPr id="8" name="Title Placeholder 1"/>
          <p:cNvSpPr>
            <a:spLocks noGrp="1"/>
          </p:cNvSpPr>
          <p:nvPr>
            <p:ph type="title"/>
          </p:nvPr>
        </p:nvSpPr>
        <p:spPr>
          <a:xfrm>
            <a:off x="1583499" y="490662"/>
            <a:ext cx="9998901" cy="778098"/>
          </a:xfrm>
          <a:prstGeom prst="rect">
            <a:avLst/>
          </a:prstGeom>
        </p:spPr>
        <p:txBody>
          <a:bodyPr vert="horz" lIns="91440" tIns="45720" rIns="91440" bIns="45720" rtlCol="0" anchor="t" anchorCtr="0">
            <a:noAutofit/>
          </a:bodyPr>
          <a:lstStyle>
            <a:lvl1pPr algn="l">
              <a:defRPr sz="4200" b="0">
                <a:solidFill>
                  <a:schemeClr val="bg1"/>
                </a:solidFill>
                <a:latin typeface="Times New Roman" pitchFamily="18" charset="0"/>
                <a:cs typeface="Times New Roman" pitchFamily="18" charset="0"/>
              </a:defRPr>
            </a:lvl1pPr>
          </a:lstStyle>
          <a:p>
            <a:r>
              <a:rPr lang="en-US" dirty="0"/>
              <a:t>Click to edit Master title style</a:t>
            </a:r>
            <a:endParaRPr lang="en-CA" dirty="0"/>
          </a:p>
        </p:txBody>
      </p:sp>
      <p:sp>
        <p:nvSpPr>
          <p:cNvPr id="9" name="Text Placeholder 2"/>
          <p:cNvSpPr>
            <a:spLocks noGrp="1"/>
          </p:cNvSpPr>
          <p:nvPr>
            <p:ph type="body" idx="1"/>
          </p:nvPr>
        </p:nvSpPr>
        <p:spPr>
          <a:xfrm>
            <a:off x="1583499" y="1268762"/>
            <a:ext cx="9985109" cy="576063"/>
          </a:xfrm>
        </p:spPr>
        <p:txBody>
          <a:bodyPr anchor="t" anchorCtr="0">
            <a:normAutofit/>
          </a:bodyPr>
          <a:lstStyle>
            <a:lvl1pPr marL="0" indent="0">
              <a:buNone/>
              <a:defRPr sz="200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4" name="Picture 13" descr="KeyanoLogoWhite.png"/>
          <p:cNvPicPr>
            <a:picLocks noChangeAspect="1"/>
          </p:cNvPicPr>
          <p:nvPr userDrawn="1"/>
        </p:nvPicPr>
        <p:blipFill>
          <a:blip r:embed="rId3" cstate="print"/>
          <a:stretch>
            <a:fillRect/>
          </a:stretch>
        </p:blipFill>
        <p:spPr>
          <a:xfrm>
            <a:off x="8976320" y="5373216"/>
            <a:ext cx="2763525" cy="1149098"/>
          </a:xfrm>
          <a:prstGeom prst="rect">
            <a:avLst/>
          </a:prstGeom>
        </p:spPr>
      </p:pic>
      <p:sp>
        <p:nvSpPr>
          <p:cNvPr id="10" name="Picture Placeholder 20"/>
          <p:cNvSpPr>
            <a:spLocks noGrp="1"/>
          </p:cNvSpPr>
          <p:nvPr>
            <p:ph type="pic" sz="quarter" idx="19" hasCustomPrompt="1"/>
          </p:nvPr>
        </p:nvSpPr>
        <p:spPr>
          <a:xfrm>
            <a:off x="7632171" y="4797152"/>
            <a:ext cx="4224469" cy="1728192"/>
          </a:xfrm>
        </p:spPr>
        <p:txBody>
          <a:bodyPr/>
          <a:lstStyle>
            <a:lvl1pPr>
              <a:buNone/>
              <a:defRPr baseline="0"/>
            </a:lvl1pPr>
          </a:lstStyle>
          <a:p>
            <a:r>
              <a:rPr lang="en-CA" dirty="0" err="1"/>
              <a:t>Keyano</a:t>
            </a:r>
            <a:endParaRPr lang="en-CA" dirty="0"/>
          </a:p>
          <a:p>
            <a:r>
              <a:rPr lang="en-CA" dirty="0"/>
              <a:t>Logo</a:t>
            </a:r>
          </a:p>
        </p:txBody>
      </p:sp>
    </p:spTree>
    <p:extLst>
      <p:ext uri="{BB962C8B-B14F-4D97-AF65-F5344CB8AC3E}">
        <p14:creationId xmlns:p14="http://schemas.microsoft.com/office/powerpoint/2010/main" val="242258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 - 2">
    <p:spTree>
      <p:nvGrpSpPr>
        <p:cNvPr id="1" name=""/>
        <p:cNvGrpSpPr/>
        <p:nvPr/>
      </p:nvGrpSpPr>
      <p:grpSpPr>
        <a:xfrm>
          <a:off x="0" y="0"/>
          <a:ext cx="0" cy="0"/>
          <a:chOff x="0" y="0"/>
          <a:chExt cx="0" cy="0"/>
        </a:xfrm>
      </p:grpSpPr>
      <p:pic>
        <p:nvPicPr>
          <p:cNvPr id="7" name="Content Placeholder 3" descr="Keyano_Powerpoint_Final_3.jpg"/>
          <p:cNvPicPr>
            <a:picLocks noChangeAspect="1"/>
          </p:cNvPicPr>
          <p:nvPr userDrawn="1"/>
        </p:nvPicPr>
        <p:blipFill>
          <a:blip r:embed="rId2" cstate="print"/>
          <a:stretch>
            <a:fillRect/>
          </a:stretch>
        </p:blipFill>
        <p:spPr>
          <a:xfrm>
            <a:off x="0" y="1"/>
            <a:ext cx="12192000" cy="7063383"/>
          </a:xfrm>
          <a:prstGeom prst="rect">
            <a:avLst/>
          </a:prstGeom>
        </p:spPr>
      </p:pic>
      <p:sp>
        <p:nvSpPr>
          <p:cNvPr id="8" name="Title Placeholder 1"/>
          <p:cNvSpPr>
            <a:spLocks noGrp="1"/>
          </p:cNvSpPr>
          <p:nvPr>
            <p:ph type="title"/>
          </p:nvPr>
        </p:nvSpPr>
        <p:spPr>
          <a:xfrm>
            <a:off x="1764597" y="1412776"/>
            <a:ext cx="9831595" cy="778098"/>
          </a:xfrm>
          <a:prstGeom prst="rect">
            <a:avLst/>
          </a:prstGeom>
        </p:spPr>
        <p:txBody>
          <a:bodyPr vert="horz" lIns="91440" tIns="45720" rIns="91440" bIns="45720" rtlCol="0" anchor="t" anchorCtr="0">
            <a:normAutofit/>
          </a:bodyPr>
          <a:lstStyle>
            <a:lvl1pPr algn="l">
              <a:defRPr sz="4000" b="0">
                <a:solidFill>
                  <a:srgbClr val="0A1730"/>
                </a:solidFill>
                <a:latin typeface="Times New Roman" pitchFamily="18" charset="0"/>
                <a:cs typeface="Times New Roman" pitchFamily="18" charset="0"/>
              </a:defRPr>
            </a:lvl1pPr>
          </a:lstStyle>
          <a:p>
            <a:r>
              <a:rPr lang="en-US" dirty="0"/>
              <a:t>Click to edit Master title style</a:t>
            </a:r>
            <a:endParaRPr lang="en-CA" dirty="0"/>
          </a:p>
        </p:txBody>
      </p:sp>
      <p:sp>
        <p:nvSpPr>
          <p:cNvPr id="9" name="Text Placeholder 2"/>
          <p:cNvSpPr>
            <a:spLocks noGrp="1"/>
          </p:cNvSpPr>
          <p:nvPr>
            <p:ph type="body" idx="10"/>
          </p:nvPr>
        </p:nvSpPr>
        <p:spPr>
          <a:xfrm>
            <a:off x="1775520" y="2190876"/>
            <a:ext cx="9806880" cy="590053"/>
          </a:xfrm>
        </p:spPr>
        <p:txBody>
          <a:bodyPr anchor="t" anchorCtr="0">
            <a:normAutofit/>
          </a:bodyPr>
          <a:lstStyle>
            <a:lvl1pPr marL="0" indent="0">
              <a:buNone/>
              <a:defRPr sz="2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 Placeholder 2"/>
          <p:cNvSpPr>
            <a:spLocks noGrp="1"/>
          </p:cNvSpPr>
          <p:nvPr>
            <p:ph type="body" idx="11"/>
          </p:nvPr>
        </p:nvSpPr>
        <p:spPr>
          <a:xfrm>
            <a:off x="1775519" y="2780928"/>
            <a:ext cx="9550764" cy="3888432"/>
          </a:xfrm>
        </p:spPr>
        <p:txBody>
          <a:bodyPr anchor="t">
            <a:normAutofit/>
          </a:bodyPr>
          <a:lstStyle>
            <a:lvl1pPr marL="0" indent="0">
              <a:buNone/>
              <a:defRPr sz="1800">
                <a:solidFill>
                  <a:schemeClr val="tx1"/>
                </a:solidFill>
              </a:defRPr>
            </a:lvl1pPr>
            <a:lvl2pPr marL="457200" indent="0">
              <a:buFont typeface="Arial" pitchFamily="34" charset="0"/>
              <a:buChar char="•"/>
              <a:defRPr sz="1800">
                <a:solidFill>
                  <a:schemeClr val="tx1"/>
                </a:solidFill>
              </a:defRPr>
            </a:lvl2pPr>
            <a:lvl3pPr marL="914400" indent="0">
              <a:buFont typeface="Arial" pitchFamily="34" charset="0"/>
              <a:buChar char="-"/>
              <a:defRPr sz="1600">
                <a:solidFill>
                  <a:schemeClr val="tx1"/>
                </a:solidFill>
              </a:defRPr>
            </a:lvl3pPr>
            <a:lvl4pPr marL="1371600" indent="0">
              <a:buFont typeface="Arial" pitchFamily="34" charset="0"/>
              <a:buChar char="-"/>
              <a:defRPr sz="1400">
                <a:solidFill>
                  <a:schemeClr val="tx1"/>
                </a:solidFill>
              </a:defRPr>
            </a:lvl4pPr>
            <a:lvl5pPr marL="1828800" indent="0">
              <a:buFont typeface="Arial" pitchFamily="34" charset="0"/>
              <a:buChar char="»"/>
              <a:defRPr sz="14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337784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197591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09A58CE-D6B5-4280-99D0-1A9321C61BD9}" type="slidenum">
              <a:rPr lang="en-CA" smtClean="0"/>
              <a:pPr/>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31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139924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130478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281692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25120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89B690-538C-4F5E-97BF-DCC4B89E6A7C}" type="datetimeFigureOut">
              <a:rPr lang="en-CA" smtClean="0"/>
              <a:pPr/>
              <a:t>2021-09-06</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9A58CE-D6B5-4280-99D0-1A9321C61BD9}" type="slidenum">
              <a:rPr lang="en-CA" smtClean="0"/>
              <a:pPr/>
              <a:t>‹#›</a:t>
            </a:fld>
            <a:endParaRPr lang="en-CA"/>
          </a:p>
        </p:txBody>
      </p:sp>
    </p:spTree>
    <p:extLst>
      <p:ext uri="{BB962C8B-B14F-4D97-AF65-F5344CB8AC3E}">
        <p14:creationId xmlns:p14="http://schemas.microsoft.com/office/powerpoint/2010/main" val="41832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89B690-538C-4F5E-97BF-DCC4B89E6A7C}" type="datetimeFigureOut">
              <a:rPr lang="en-CA" smtClean="0"/>
              <a:pPr/>
              <a:t>2021-09-06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09A58CE-D6B5-4280-99D0-1A9321C61BD9}" type="slidenum">
              <a:rPr lang="en-CA" smtClean="0"/>
              <a:pPr/>
              <a:t>‹#›</a:t>
            </a:fld>
            <a:endParaRPr lang="en-CA"/>
          </a:p>
        </p:txBody>
      </p:sp>
    </p:spTree>
    <p:extLst>
      <p:ext uri="{BB962C8B-B14F-4D97-AF65-F5344CB8AC3E}">
        <p14:creationId xmlns:p14="http://schemas.microsoft.com/office/powerpoint/2010/main" val="644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389B690-538C-4F5E-97BF-DCC4B89E6A7C}" type="datetimeFigureOut">
              <a:rPr lang="en-CA" smtClean="0"/>
              <a:pPr/>
              <a:t>2021-09-06</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9A58CE-D6B5-4280-99D0-1A9321C61BD9}" type="slidenum">
              <a:rPr lang="en-CA" smtClean="0"/>
              <a:pPr/>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31961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662" r:id="rId14"/>
    <p:sldLayoutId id="2147483663" r:id="rId15"/>
    <p:sldLayoutId id="2147483664" r:id="rId16"/>
    <p:sldLayoutId id="2147483666" r:id="rId1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flickr.com/photos/internetsense/6936138365"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hyperlink" Target="https://creativecommons.org/licenses/by-nc-nd/3.0/" TargetMode="External"/><Relationship Id="rId4" Type="http://schemas.openxmlformats.org/officeDocument/2006/relationships/hyperlink" Target="http://www.aytosanlorenzo.es/empleo/ofertas-cadudadas/personal-limpieza-edificios-oficinas-certificado-discapacida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emf"/><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Halimaali12@gmail.co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mailto:Helen.Dhong@yahoo.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prettykitty@gmail.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mailto:bsmith@gmail.com" TargetMode="External"/><Relationship Id="rId4" Type="http://schemas.openxmlformats.org/officeDocument/2006/relationships/hyperlink" Target="mailto:12345ft@gmail.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decodingdigitalliteracy.org/fellowship-objective/" TargetMode="External"/><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msmith@yahoo.ca"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eazypeasy@gmail.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www.eazypeasy.c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wall, indoor&#10;&#10;Description automatically generated">
            <a:extLst>
              <a:ext uri="{FF2B5EF4-FFF2-40B4-BE49-F238E27FC236}">
                <a16:creationId xmlns:a16="http://schemas.microsoft.com/office/drawing/2014/main" id="{76B77E50-4783-4346-AAE4-E5774892397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389" b="16389"/>
          <a:stretch>
            <a:fillRect/>
          </a:stretch>
        </p:blipFill>
        <p:spPr/>
      </p:pic>
      <p:sp>
        <p:nvSpPr>
          <p:cNvPr id="3" name="Title 2"/>
          <p:cNvSpPr>
            <a:spLocks noGrp="1"/>
          </p:cNvSpPr>
          <p:nvPr>
            <p:ph type="title"/>
          </p:nvPr>
        </p:nvSpPr>
        <p:spPr>
          <a:xfrm>
            <a:off x="2207568" y="548680"/>
            <a:ext cx="8003232" cy="1282154"/>
          </a:xfrm>
        </p:spPr>
        <p:txBody>
          <a:bodyPr/>
          <a:lstStyle/>
          <a:p>
            <a:pPr algn="ctr">
              <a:lnSpc>
                <a:spcPct val="70000"/>
              </a:lnSpc>
            </a:pPr>
            <a:r>
              <a:rPr lang="en-US" sz="5000" dirty="0"/>
              <a:t>ESL FOR INDUSTRIAL CLEANER PROGRAM</a:t>
            </a:r>
          </a:p>
        </p:txBody>
      </p:sp>
      <p:sp>
        <p:nvSpPr>
          <p:cNvPr id="4" name="Text Placeholder 3"/>
          <p:cNvSpPr>
            <a:spLocks noGrp="1"/>
          </p:cNvSpPr>
          <p:nvPr>
            <p:ph type="body" idx="1"/>
          </p:nvPr>
        </p:nvSpPr>
        <p:spPr>
          <a:xfrm>
            <a:off x="2026698" y="6009438"/>
            <a:ext cx="7488832" cy="315415"/>
          </a:xfrm>
        </p:spPr>
        <p:txBody>
          <a:bodyPr>
            <a:normAutofit/>
          </a:bodyPr>
          <a:lstStyle/>
          <a:p>
            <a:r>
              <a:rPr lang="en-US" sz="1100" dirty="0"/>
              <a:t>©2016 </a:t>
            </a:r>
            <a:r>
              <a:rPr lang="en-US" sz="1100" dirty="0" err="1"/>
              <a:t>Keyano</a:t>
            </a:r>
            <a:r>
              <a:rPr lang="en-US" sz="1100" dirty="0"/>
              <a:t> College</a:t>
            </a:r>
          </a:p>
        </p:txBody>
      </p:sp>
      <p:cxnSp>
        <p:nvCxnSpPr>
          <p:cNvPr id="12" name="Straight Connector 11"/>
          <p:cNvCxnSpPr/>
          <p:nvPr/>
        </p:nvCxnSpPr>
        <p:spPr>
          <a:xfrm>
            <a:off x="1524000" y="2060848"/>
            <a:ext cx="9144000" cy="0"/>
          </a:xfrm>
          <a:prstGeom prst="line">
            <a:avLst/>
          </a:prstGeom>
          <a:ln>
            <a:solidFill>
              <a:srgbClr val="AF7A26"/>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24000" y="4797152"/>
            <a:ext cx="9144000" cy="0"/>
          </a:xfrm>
          <a:prstGeom prst="line">
            <a:avLst/>
          </a:prstGeom>
          <a:ln>
            <a:solidFill>
              <a:srgbClr val="AF7A26"/>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0FCE3CB-97D9-4B93-BCA0-60B417AD4923}"/>
              </a:ext>
            </a:extLst>
          </p:cNvPr>
          <p:cNvSpPr txBox="1"/>
          <p:nvPr/>
        </p:nvSpPr>
        <p:spPr>
          <a:xfrm>
            <a:off x="4300878" y="6051730"/>
            <a:ext cx="381661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chemeClr val="bg1"/>
                </a:solidFill>
                <a:effectLst/>
                <a:uLnTx/>
                <a:uFillTx/>
                <a:latin typeface="Arial"/>
                <a:ea typeface="+mn-ea"/>
                <a:cs typeface="+mn-cs"/>
                <a:hlinkClick r:id="rId4" tooltip="http://www.aytosanlorenzo.es/empleo/ofertas-cadudadas/personal-limpieza-edificios-oficinas-certificado-discapacidad/">
                  <a:extLst>
                    <a:ext uri="{A12FA001-AC4F-418D-AE19-62706E023703}">
                      <ahyp:hlinkClr xmlns:ahyp="http://schemas.microsoft.com/office/drawing/2018/hyperlinkcolor" val="tx"/>
                    </a:ext>
                  </a:extLst>
                </a:hlinkClick>
              </a:rPr>
              <a:t>These Photo</a:t>
            </a:r>
            <a:r>
              <a:rPr kumimoji="0" lang="en-CA" sz="900" b="0" i="0" u="none" strike="noStrike" kern="1200" cap="none" spc="0" normalizeH="0" baseline="0" noProof="0" dirty="0">
                <a:ln>
                  <a:noFill/>
                </a:ln>
                <a:solidFill>
                  <a:schemeClr val="bg1"/>
                </a:solidFill>
                <a:effectLst/>
                <a:uLnTx/>
                <a:uFillTx/>
                <a:latin typeface="Arial"/>
                <a:ea typeface="+mn-ea"/>
                <a:cs typeface="+mn-cs"/>
              </a:rPr>
              <a:t>s by Unknown Author is licensed under </a:t>
            </a:r>
            <a:r>
              <a:rPr kumimoji="0" lang="en-CA" sz="900" b="0" i="0" u="none" strike="noStrike" kern="1200" cap="none" spc="0" normalizeH="0" baseline="0" noProof="0" dirty="0">
                <a:ln>
                  <a:noFill/>
                </a:ln>
                <a:solidFill>
                  <a:schemeClr val="bg1"/>
                </a:solidFill>
                <a:effectLst/>
                <a:uLnTx/>
                <a:uFillTx/>
                <a:latin typeface="Arial"/>
                <a:ea typeface="+mn-ea"/>
                <a:cs typeface="+mn-cs"/>
                <a:hlinkClick r:id="rId5" tooltip="https://creativecommons.org/licenses/by-nc-nd/3.0/">
                  <a:extLst>
                    <a:ext uri="{A12FA001-AC4F-418D-AE19-62706E023703}">
                      <ahyp:hlinkClr xmlns:ahyp="http://schemas.microsoft.com/office/drawing/2018/hyperlinkcolor" val="tx"/>
                    </a:ext>
                  </a:extLst>
                </a:hlinkClick>
              </a:rPr>
              <a:t>CC BY-NC-ND</a:t>
            </a:r>
            <a:endParaRPr kumimoji="0" lang="en-CA" sz="900" b="0" i="0" u="none" strike="noStrike" kern="1200" cap="none" spc="0" normalizeH="0" baseline="0" noProof="0" dirty="0">
              <a:ln>
                <a:noFill/>
              </a:ln>
              <a:solidFill>
                <a:schemeClr val="bg1"/>
              </a:solidFill>
              <a:effectLst/>
              <a:uLnTx/>
              <a:uFillTx/>
              <a:latin typeface="Arial"/>
              <a:ea typeface="+mn-ea"/>
              <a:cs typeface="+mn-cs"/>
            </a:endParaRPr>
          </a:p>
        </p:txBody>
      </p:sp>
      <p:pic>
        <p:nvPicPr>
          <p:cNvPr id="19" name="Picture 18" descr="A picture containing floor, indoor, yellow&#10;&#10;Description automatically generated">
            <a:extLst>
              <a:ext uri="{FF2B5EF4-FFF2-40B4-BE49-F238E27FC236}">
                <a16:creationId xmlns:a16="http://schemas.microsoft.com/office/drawing/2014/main" id="{EF2DE212-DF71-45A0-BA8A-77C8D3782EA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4000" y="2204869"/>
            <a:ext cx="4355976" cy="2520275"/>
          </a:xfrm>
          <a:prstGeom prst="rect">
            <a:avLst/>
          </a:prstGeom>
        </p:spPr>
      </p:pic>
    </p:spTree>
    <p:extLst>
      <p:ext uri="{BB962C8B-B14F-4D97-AF65-F5344CB8AC3E}">
        <p14:creationId xmlns:p14="http://schemas.microsoft.com/office/powerpoint/2010/main" val="34626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1066800" y="457200"/>
            <a:ext cx="10058400" cy="1450757"/>
          </a:xfrm>
        </p:spPr>
        <p:txBody>
          <a:bodyPr vert="horz" lIns="91440" tIns="45720" rIns="91440" bIns="45720" rtlCol="0" anchor="b">
            <a:normAutofit/>
          </a:bodyPr>
          <a:lstStyle/>
          <a:p>
            <a:r>
              <a:rPr lang="en-US" sz="4800" dirty="0">
                <a:solidFill>
                  <a:schemeClr val="tx1">
                    <a:lumMod val="75000"/>
                    <a:lumOff val="25000"/>
                  </a:schemeClr>
                </a:solidFill>
                <a:latin typeface="+mj-lt"/>
                <a:cs typeface="+mj-cs"/>
              </a:rPr>
              <a:t>Modals</a:t>
            </a:r>
          </a:p>
        </p:txBody>
      </p:sp>
      <p:sp>
        <p:nvSpPr>
          <p:cNvPr id="15" name="Text Placeholder 14"/>
          <p:cNvSpPr>
            <a:spLocks noGrp="1"/>
          </p:cNvSpPr>
          <p:nvPr>
            <p:ph type="body" idx="10"/>
          </p:nvPr>
        </p:nvSpPr>
        <p:spPr>
          <a:xfrm>
            <a:off x="1097279" y="1845734"/>
            <a:ext cx="6454987" cy="4023360"/>
          </a:xfrm>
        </p:spPr>
        <p:txBody>
          <a:bodyPr vert="horz" lIns="0" tIns="45720" rIns="0" bIns="45720" rtlCol="0">
            <a:normAutofit/>
          </a:bodyPr>
          <a:lstStyle/>
          <a:p>
            <a:r>
              <a:rPr lang="en-US" sz="1800" dirty="0">
                <a:solidFill>
                  <a:schemeClr val="tx1">
                    <a:lumMod val="75000"/>
                    <a:lumOff val="25000"/>
                  </a:schemeClr>
                </a:solidFill>
                <a:latin typeface="+mn-lt"/>
                <a:cs typeface="+mn-cs"/>
              </a:rPr>
              <a:t>Use modals instead of phrases to express necessity, possibility or ability. </a:t>
            </a:r>
          </a:p>
          <a:p>
            <a:r>
              <a:rPr lang="en-US" sz="1800" dirty="0">
                <a:solidFill>
                  <a:schemeClr val="tx1">
                    <a:lumMod val="75000"/>
                    <a:lumOff val="25000"/>
                  </a:schemeClr>
                </a:solidFill>
                <a:latin typeface="+mn-lt"/>
                <a:cs typeface="+mn-cs"/>
              </a:rPr>
              <a:t>For example:</a:t>
            </a:r>
          </a:p>
          <a:p>
            <a:r>
              <a:rPr lang="en-US" sz="1800" b="1" dirty="0">
                <a:solidFill>
                  <a:schemeClr val="tx1">
                    <a:lumMod val="75000"/>
                    <a:lumOff val="25000"/>
                  </a:schemeClr>
                </a:solidFill>
                <a:latin typeface="+mn-lt"/>
                <a:cs typeface="+mn-cs"/>
              </a:rPr>
              <a:t>We might have a meeting tomorrow. </a:t>
            </a:r>
          </a:p>
          <a:p>
            <a:r>
              <a:rPr lang="en-US" sz="1800" i="1" dirty="0">
                <a:solidFill>
                  <a:schemeClr val="tx1">
                    <a:lumMod val="75000"/>
                    <a:lumOff val="25000"/>
                  </a:schemeClr>
                </a:solidFill>
                <a:latin typeface="+mn-lt"/>
                <a:cs typeface="+mn-cs"/>
              </a:rPr>
              <a:t>instead of: </a:t>
            </a:r>
          </a:p>
          <a:p>
            <a:r>
              <a:rPr lang="en-US" sz="1800" dirty="0">
                <a:solidFill>
                  <a:schemeClr val="tx1">
                    <a:lumMod val="75000"/>
                    <a:lumOff val="25000"/>
                  </a:schemeClr>
                </a:solidFill>
                <a:latin typeface="+mn-lt"/>
                <a:cs typeface="+mn-cs"/>
              </a:rPr>
              <a:t>There is a possibility that we will have a meeting tomorrow.</a:t>
            </a:r>
          </a:p>
          <a:p>
            <a:endParaRPr lang="en-US" sz="1800" dirty="0">
              <a:solidFill>
                <a:schemeClr val="tx1">
                  <a:lumMod val="75000"/>
                  <a:lumOff val="25000"/>
                </a:schemeClr>
              </a:solidFill>
              <a:latin typeface="+mn-lt"/>
              <a:cs typeface="+mn-cs"/>
            </a:endParaRPr>
          </a:p>
          <a:p>
            <a:r>
              <a:rPr lang="en-US" sz="1800" b="1" dirty="0">
                <a:solidFill>
                  <a:schemeClr val="tx1">
                    <a:lumMod val="75000"/>
                    <a:lumOff val="25000"/>
                  </a:schemeClr>
                </a:solidFill>
                <a:latin typeface="+mn-lt"/>
                <a:cs typeface="+mn-cs"/>
              </a:rPr>
              <a:t>He can operate the equipment</a:t>
            </a:r>
            <a:r>
              <a:rPr lang="en-US" sz="1800" dirty="0">
                <a:solidFill>
                  <a:schemeClr val="tx1">
                    <a:lumMod val="75000"/>
                    <a:lumOff val="25000"/>
                  </a:schemeClr>
                </a:solidFill>
                <a:latin typeface="+mn-lt"/>
                <a:cs typeface="+mn-cs"/>
              </a:rPr>
              <a:t>.</a:t>
            </a:r>
          </a:p>
          <a:p>
            <a:r>
              <a:rPr lang="en-US" sz="1800" i="1" dirty="0">
                <a:solidFill>
                  <a:schemeClr val="tx1">
                    <a:lumMod val="75000"/>
                    <a:lumOff val="25000"/>
                  </a:schemeClr>
                </a:solidFill>
                <a:latin typeface="+mn-lt"/>
                <a:cs typeface="+mn-cs"/>
              </a:rPr>
              <a:t>instead of: </a:t>
            </a:r>
          </a:p>
          <a:p>
            <a:r>
              <a:rPr lang="en-US" sz="1800" dirty="0">
                <a:solidFill>
                  <a:schemeClr val="tx1">
                    <a:lumMod val="75000"/>
                    <a:lumOff val="25000"/>
                  </a:schemeClr>
                </a:solidFill>
                <a:latin typeface="+mn-lt"/>
                <a:cs typeface="+mn-cs"/>
              </a:rPr>
              <a:t>He has the ability to operate the equipment.</a:t>
            </a:r>
          </a:p>
          <a:p>
            <a:endParaRPr lang="en-US" sz="1800" dirty="0">
              <a:solidFill>
                <a:schemeClr val="tx1">
                  <a:lumMod val="75000"/>
                  <a:lumOff val="25000"/>
                </a:schemeClr>
              </a:solidFill>
              <a:latin typeface="+mn-lt"/>
              <a:cs typeface="+mn-cs"/>
            </a:endParaRPr>
          </a:p>
        </p:txBody>
      </p:sp>
      <p:pic>
        <p:nvPicPr>
          <p:cNvPr id="17" name="Picture 16" descr="Empty speech bubbles">
            <a:extLst>
              <a:ext uri="{FF2B5EF4-FFF2-40B4-BE49-F238E27FC236}">
                <a16:creationId xmlns:a16="http://schemas.microsoft.com/office/drawing/2014/main" id="{62DC7A32-808C-409F-8315-D2CD99D52295}"/>
              </a:ext>
            </a:extLst>
          </p:cNvPr>
          <p:cNvPicPr>
            <a:picLocks noChangeAspect="1"/>
          </p:cNvPicPr>
          <p:nvPr/>
        </p:nvPicPr>
        <p:blipFill rotWithShape="1">
          <a:blip r:embed="rId3"/>
          <a:srcRect l="24135" r="15574"/>
          <a:stretch/>
        </p:blipFill>
        <p:spPr>
          <a:xfrm>
            <a:off x="8020570" y="1916318"/>
            <a:ext cx="3135109" cy="3471012"/>
          </a:xfrm>
          <a:prstGeom prst="rect">
            <a:avLst/>
          </a:prstGeom>
        </p:spPr>
      </p:pic>
    </p:spTree>
    <p:extLst>
      <p:ext uri="{BB962C8B-B14F-4D97-AF65-F5344CB8AC3E}">
        <p14:creationId xmlns:p14="http://schemas.microsoft.com/office/powerpoint/2010/main" val="149525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8177212" y="634946"/>
            <a:ext cx="3372529" cy="5055904"/>
          </a:xfrm>
        </p:spPr>
        <p:txBody>
          <a:bodyPr vert="horz" lIns="91440" tIns="45720" rIns="91440" bIns="45720" rtlCol="0" anchor="ctr">
            <a:normAutofit/>
          </a:bodyPr>
          <a:lstStyle/>
          <a:p>
            <a:r>
              <a:rPr lang="en-US" sz="4800" dirty="0">
                <a:solidFill>
                  <a:schemeClr val="tx1">
                    <a:lumMod val="75000"/>
                    <a:lumOff val="25000"/>
                  </a:schemeClr>
                </a:solidFill>
                <a:latin typeface="+mj-lt"/>
                <a:cs typeface="+mj-cs"/>
              </a:rPr>
              <a:t>Simple Grammar</a:t>
            </a:r>
          </a:p>
        </p:txBody>
      </p:sp>
      <p:graphicFrame>
        <p:nvGraphicFramePr>
          <p:cNvPr id="17" name="Text Placeholder 14">
            <a:extLst>
              <a:ext uri="{FF2B5EF4-FFF2-40B4-BE49-F238E27FC236}">
                <a16:creationId xmlns:a16="http://schemas.microsoft.com/office/drawing/2014/main" id="{A2761A60-58F1-4B13-8151-7455C61A84A0}"/>
              </a:ext>
            </a:extLst>
          </p:cNvPr>
          <p:cNvGraphicFramePr/>
          <p:nvPr>
            <p:extLst>
              <p:ext uri="{D42A27DB-BD31-4B8C-83A1-F6EECF244321}">
                <p14:modId xmlns:p14="http://schemas.microsoft.com/office/powerpoint/2010/main" val="4209109999"/>
              </p:ext>
            </p:extLst>
          </p:nvPr>
        </p:nvGraphicFramePr>
        <p:xfrm>
          <a:off x="748585" y="1596694"/>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962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83019" y="1568671"/>
            <a:ext cx="5122501" cy="879889"/>
          </a:xfrm>
        </p:spPr>
        <p:txBody>
          <a:bodyPr>
            <a:normAutofit/>
          </a:bodyPr>
          <a:lstStyle/>
          <a:p>
            <a:pPr algn="ctr"/>
            <a:r>
              <a:rPr lang="en-US" sz="3600" dirty="0"/>
              <a:t>Apply Strategies</a:t>
            </a:r>
          </a:p>
        </p:txBody>
      </p:sp>
      <p:graphicFrame>
        <p:nvGraphicFramePr>
          <p:cNvPr id="17" name="Text Placeholder 14">
            <a:extLst>
              <a:ext uri="{FF2B5EF4-FFF2-40B4-BE49-F238E27FC236}">
                <a16:creationId xmlns:a16="http://schemas.microsoft.com/office/drawing/2014/main" id="{6820AEFF-4414-4C4E-8B30-8A7C5AF5A2F7}"/>
              </a:ext>
            </a:extLst>
          </p:cNvPr>
          <p:cNvGraphicFramePr/>
          <p:nvPr/>
        </p:nvGraphicFramePr>
        <p:xfrm>
          <a:off x="2109559" y="2654385"/>
          <a:ext cx="8194890" cy="222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41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351576" y="1401994"/>
            <a:ext cx="5105606" cy="715314"/>
          </a:xfrm>
        </p:spPr>
        <p:txBody>
          <a:bodyPr>
            <a:normAutofit/>
          </a:bodyPr>
          <a:lstStyle/>
          <a:p>
            <a:pPr algn="ctr"/>
            <a:r>
              <a:rPr lang="en-US" sz="3200" dirty="0"/>
              <a:t>Emails </a:t>
            </a:r>
          </a:p>
        </p:txBody>
      </p:sp>
      <p:sp>
        <p:nvSpPr>
          <p:cNvPr id="15" name="Text Placeholder 14"/>
          <p:cNvSpPr>
            <a:spLocks noGrp="1"/>
          </p:cNvSpPr>
          <p:nvPr>
            <p:ph type="body" idx="10"/>
          </p:nvPr>
        </p:nvSpPr>
        <p:spPr>
          <a:xfrm>
            <a:off x="1910906" y="2322715"/>
            <a:ext cx="7986946" cy="4350402"/>
          </a:xfrm>
        </p:spPr>
        <p:txBody>
          <a:bodyPr>
            <a:normAutofit fontScale="40000" lnSpcReduction="20000"/>
          </a:bodyPr>
          <a:lstStyle/>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6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Email</a:t>
            </a:r>
            <a:r>
              <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en-CA" sz="6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lectronic </a:t>
            </a:r>
            <a:r>
              <a:rPr kumimoji="0" lang="en-CA" sz="6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mail.</a:t>
            </a:r>
          </a:p>
          <a:p>
            <a:pPr marL="182880" marR="0" lvl="0"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endPar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82880" marR="0" lvl="0"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r>
              <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90% of email is spam or advertisements.</a:t>
            </a:r>
          </a:p>
          <a:p>
            <a:pPr marL="182880" marR="0" lvl="0"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endPar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ct val="20000"/>
              </a:spcBef>
              <a:spcAft>
                <a:spcPts val="1200"/>
              </a:spcAft>
              <a:buClr>
                <a:srgbClr val="900000"/>
              </a:buClr>
              <a:buSzPct val="85000"/>
              <a:buFont typeface="Arial" pitchFamily="34" charset="0"/>
              <a:buNone/>
              <a:tabLst/>
              <a:defRPr/>
            </a:pPr>
            <a:r>
              <a:rPr kumimoji="0" lang="en-CA" sz="6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Questions:</a:t>
            </a:r>
          </a:p>
          <a:p>
            <a:pPr marL="457200" marR="0" lvl="0" indent="-457200" algn="l" defTabSz="914400" rtl="0" eaLnBrk="1" fontAlgn="auto" latinLnBrk="0" hangingPunct="1">
              <a:lnSpc>
                <a:spcPct val="100000"/>
              </a:lnSpc>
              <a:spcBef>
                <a:spcPct val="20000"/>
              </a:spcBef>
              <a:spcAft>
                <a:spcPts val="0"/>
              </a:spcAft>
              <a:buClr>
                <a:srgbClr val="900000"/>
              </a:buClr>
              <a:buSzPct val="85000"/>
              <a:buFont typeface="+mj-lt"/>
              <a:buAutoNum type="arabicPeriod"/>
              <a:tabLst/>
              <a:defRPr/>
            </a:pPr>
            <a:r>
              <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Why do people write emails?</a:t>
            </a:r>
          </a:p>
          <a:p>
            <a:pPr marL="457200" marR="0" lvl="0" indent="-457200" algn="l" defTabSz="914400" rtl="0" eaLnBrk="1" fontAlgn="auto" latinLnBrk="0" hangingPunct="1">
              <a:lnSpc>
                <a:spcPct val="100000"/>
              </a:lnSpc>
              <a:spcBef>
                <a:spcPct val="20000"/>
              </a:spcBef>
              <a:spcAft>
                <a:spcPts val="0"/>
              </a:spcAft>
              <a:buClr>
                <a:srgbClr val="900000"/>
              </a:buClr>
              <a:buSzPct val="85000"/>
              <a:buFont typeface="+mj-lt"/>
              <a:buAutoNum type="arabicPeriod"/>
              <a:tabLst/>
              <a:defRPr/>
            </a:pPr>
            <a:r>
              <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important are spelling, punctuation, and formatting?</a:t>
            </a:r>
          </a:p>
          <a:p>
            <a:pPr marL="457200" marR="0" lvl="0" indent="-457200" algn="l" defTabSz="914400" rtl="0" eaLnBrk="1" fontAlgn="auto" latinLnBrk="0" hangingPunct="1">
              <a:lnSpc>
                <a:spcPct val="100000"/>
              </a:lnSpc>
              <a:spcBef>
                <a:spcPct val="20000"/>
              </a:spcBef>
              <a:spcAft>
                <a:spcPts val="0"/>
              </a:spcAft>
              <a:buClr>
                <a:srgbClr val="900000"/>
              </a:buClr>
              <a:buSzPct val="85000"/>
              <a:buFont typeface="+mj-lt"/>
              <a:buAutoNum type="arabicPeriod"/>
              <a:tabLst/>
              <a:defRPr/>
            </a:pPr>
            <a:r>
              <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Who do we send informal emails to?</a:t>
            </a:r>
          </a:p>
          <a:p>
            <a:pPr marL="457200" marR="0" lvl="0" indent="-457200" algn="l" defTabSz="914400" rtl="0" eaLnBrk="1" fontAlgn="auto" latinLnBrk="0" hangingPunct="1">
              <a:lnSpc>
                <a:spcPct val="100000"/>
              </a:lnSpc>
              <a:spcBef>
                <a:spcPct val="20000"/>
              </a:spcBef>
              <a:spcAft>
                <a:spcPts val="0"/>
              </a:spcAft>
              <a:buClr>
                <a:srgbClr val="900000"/>
              </a:buClr>
              <a:buSzPct val="85000"/>
              <a:buFont typeface="+mj-lt"/>
              <a:buAutoNum type="arabicPeriod"/>
              <a:tabLst/>
              <a:defRPr/>
            </a:pPr>
            <a:r>
              <a:rPr kumimoji="0" lang="en-CA"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Who do we send formal emails to?</a:t>
            </a:r>
          </a:p>
          <a:p>
            <a:pPr>
              <a:lnSpc>
                <a:spcPct val="150000"/>
              </a:lnSpc>
            </a:pPr>
            <a:endParaRPr lang="en-US" sz="2000" dirty="0"/>
          </a:p>
        </p:txBody>
      </p:sp>
      <p:pic>
        <p:nvPicPr>
          <p:cNvPr id="3" name="Picture 2" descr="Person holding mouse">
            <a:extLst>
              <a:ext uri="{FF2B5EF4-FFF2-40B4-BE49-F238E27FC236}">
                <a16:creationId xmlns:a16="http://schemas.microsoft.com/office/drawing/2014/main" id="{6B71BA4E-94DE-444B-A359-B6A08A335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9404" y="2354406"/>
            <a:ext cx="2596896" cy="1731264"/>
          </a:xfrm>
          <a:prstGeom prst="rect">
            <a:avLst/>
          </a:prstGeom>
        </p:spPr>
      </p:pic>
    </p:spTree>
    <p:extLst>
      <p:ext uri="{BB962C8B-B14F-4D97-AF65-F5344CB8AC3E}">
        <p14:creationId xmlns:p14="http://schemas.microsoft.com/office/powerpoint/2010/main" val="352722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829640" y="1701314"/>
            <a:ext cx="6475643" cy="486091"/>
          </a:xfrm>
        </p:spPr>
        <p:txBody>
          <a:bodyPr>
            <a:normAutofit/>
          </a:bodyPr>
          <a:lstStyle/>
          <a:p>
            <a:pPr algn="ctr"/>
            <a:r>
              <a:rPr lang="en-US" sz="2000" dirty="0"/>
              <a:t>Parts of an Email </a:t>
            </a:r>
          </a:p>
        </p:txBody>
      </p:sp>
      <p:pic>
        <p:nvPicPr>
          <p:cNvPr id="7" name="Picture 6">
            <a:extLst>
              <a:ext uri="{FF2B5EF4-FFF2-40B4-BE49-F238E27FC236}">
                <a16:creationId xmlns:a16="http://schemas.microsoft.com/office/drawing/2014/main" id="{207CC5FE-11B4-4D2C-9C8A-B5C2445FAD20}"/>
              </a:ext>
            </a:extLst>
          </p:cNvPr>
          <p:cNvPicPr>
            <a:picLocks noChangeAspect="1"/>
          </p:cNvPicPr>
          <p:nvPr/>
        </p:nvPicPr>
        <p:blipFill>
          <a:blip r:embed="rId3"/>
          <a:stretch>
            <a:fillRect/>
          </a:stretch>
        </p:blipFill>
        <p:spPr>
          <a:xfrm>
            <a:off x="1212112" y="2360085"/>
            <a:ext cx="3847568" cy="3881227"/>
          </a:xfrm>
          <a:prstGeom prst="rect">
            <a:avLst/>
          </a:prstGeom>
        </p:spPr>
      </p:pic>
      <p:graphicFrame>
        <p:nvGraphicFramePr>
          <p:cNvPr id="25" name="Content Placeholder 2">
            <a:extLst>
              <a:ext uri="{FF2B5EF4-FFF2-40B4-BE49-F238E27FC236}">
                <a16:creationId xmlns:a16="http://schemas.microsoft.com/office/drawing/2014/main" id="{932B29C5-A2E9-4AF5-A619-F91E33343BDC}"/>
              </a:ext>
            </a:extLst>
          </p:cNvPr>
          <p:cNvGraphicFramePr/>
          <p:nvPr>
            <p:extLst>
              <p:ext uri="{D42A27DB-BD31-4B8C-83A1-F6EECF244321}">
                <p14:modId xmlns:p14="http://schemas.microsoft.com/office/powerpoint/2010/main" val="3882631871"/>
              </p:ext>
            </p:extLst>
          </p:nvPr>
        </p:nvGraphicFramePr>
        <p:xfrm>
          <a:off x="5368449" y="2221860"/>
          <a:ext cx="4862396" cy="3881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353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3311A5-99DE-4393-9A6A-668B1A50F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4927983-BFBD-4CAA-A34E-2D3486ACF1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193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B40DF401-E6F0-4EFD-8C5C-684735208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2123833" y="1486892"/>
            <a:ext cx="7944331" cy="720129"/>
          </a:xfrm>
        </p:spPr>
        <p:txBody>
          <a:bodyPr vert="horz" lIns="91440" tIns="45720" rIns="91440" bIns="45720" rtlCol="0" anchor="b">
            <a:normAutofit/>
          </a:bodyPr>
          <a:lstStyle/>
          <a:p>
            <a:r>
              <a:rPr lang="en-US" sz="3200" dirty="0">
                <a:solidFill>
                  <a:schemeClr val="tx1">
                    <a:lumMod val="75000"/>
                    <a:lumOff val="25000"/>
                  </a:schemeClr>
                </a:solidFill>
                <a:latin typeface="+mj-lt"/>
                <a:cs typeface="+mj-cs"/>
              </a:rPr>
              <a:t>Email Programs</a:t>
            </a:r>
          </a:p>
        </p:txBody>
      </p:sp>
      <p:graphicFrame>
        <p:nvGraphicFramePr>
          <p:cNvPr id="15" name="TextBox 1">
            <a:extLst>
              <a:ext uri="{FF2B5EF4-FFF2-40B4-BE49-F238E27FC236}">
                <a16:creationId xmlns:a16="http://schemas.microsoft.com/office/drawing/2014/main" id="{39268951-7096-4F47-B393-680619EA4F1B}"/>
              </a:ext>
            </a:extLst>
          </p:cNvPr>
          <p:cNvGraphicFramePr/>
          <p:nvPr>
            <p:extLst>
              <p:ext uri="{D42A27DB-BD31-4B8C-83A1-F6EECF244321}">
                <p14:modId xmlns:p14="http://schemas.microsoft.com/office/powerpoint/2010/main" val="1829468164"/>
              </p:ext>
            </p:extLst>
          </p:nvPr>
        </p:nvGraphicFramePr>
        <p:xfrm>
          <a:off x="2123835" y="2318942"/>
          <a:ext cx="6403477" cy="299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66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68058" y="1337007"/>
            <a:ext cx="5855883" cy="766114"/>
          </a:xfrm>
        </p:spPr>
        <p:txBody>
          <a:bodyPr>
            <a:normAutofit/>
          </a:bodyPr>
          <a:lstStyle/>
          <a:p>
            <a:pPr algn="ctr"/>
            <a:r>
              <a:rPr lang="en-US" sz="2000" dirty="0">
                <a:latin typeface="Arial" panose="020B0604020202020204" pitchFamily="34" charset="0"/>
                <a:cs typeface="Arial" panose="020B0604020202020204" pitchFamily="34" charset="0"/>
              </a:rPr>
              <a:t>Email Addresses</a:t>
            </a:r>
          </a:p>
        </p:txBody>
      </p:sp>
      <p:sp>
        <p:nvSpPr>
          <p:cNvPr id="5" name="Content Placeholder 2">
            <a:extLst>
              <a:ext uri="{FF2B5EF4-FFF2-40B4-BE49-F238E27FC236}">
                <a16:creationId xmlns:a16="http://schemas.microsoft.com/office/drawing/2014/main" id="{B31E9824-C99F-408E-980A-0CC4C55FC6D7}"/>
              </a:ext>
            </a:extLst>
          </p:cNvPr>
          <p:cNvSpPr txBox="1">
            <a:spLocks/>
          </p:cNvSpPr>
          <p:nvPr/>
        </p:nvSpPr>
        <p:spPr>
          <a:xfrm>
            <a:off x="2789554" y="2103121"/>
            <a:ext cx="6612890" cy="3853179"/>
          </a:xfrm>
          <a:prstGeom prst="rect">
            <a:avLst/>
          </a:prstGeom>
        </p:spPr>
        <p:txBody>
          <a:bodyPr vert="horz" lIns="91440" tIns="45720" rIns="91440" bIns="45720" rtlCol="0">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00000"/>
              </a:buClr>
              <a:buSzPct val="85000"/>
              <a:buNone/>
              <a:tabLst/>
              <a:defRPr/>
            </a:pPr>
            <a:endParaRPr kumimoji="0" lang="en-US" sz="2600" b="0" i="0" u="none" strike="noStrike" kern="1200" cap="none" spc="0" normalizeH="0" baseline="0" noProof="0" dirty="0">
              <a:ln>
                <a:noFill/>
              </a:ln>
              <a:solidFill>
                <a:sysClr val="windowText" lastClr="000000"/>
              </a:solidFill>
              <a:effectLst/>
              <a:uLnTx/>
              <a:uFillTx/>
              <a:latin typeface="Verdana"/>
              <a:ea typeface="+mn-ea"/>
              <a:cs typeface="+mn-cs"/>
            </a:endParaRPr>
          </a:p>
          <a:p>
            <a:pPr marL="182880" marR="0" lvl="0" indent="-182880" algn="l" defTabSz="914400" rtl="0" eaLnBrk="1" fontAlgn="auto" latinLnBrk="0" hangingPunct="1">
              <a:lnSpc>
                <a:spcPct val="90000"/>
              </a:lnSpc>
              <a:spcBef>
                <a:spcPct val="20000"/>
              </a:spcBef>
              <a:spcAft>
                <a:spcPts val="0"/>
              </a:spcAft>
              <a:buClr>
                <a:srgbClr val="900000"/>
              </a:buClr>
              <a:buSzPct val="85000"/>
              <a:buFont typeface="Arial"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An email address has five parts.  Don’t put spaces between:</a:t>
            </a:r>
          </a:p>
          <a:p>
            <a:pPr marL="0" marR="0" lvl="0" indent="0" algn="l" defTabSz="914400" rtl="0" eaLnBrk="1" fontAlgn="auto" latinLnBrk="0" hangingPunct="1">
              <a:lnSpc>
                <a:spcPct val="90000"/>
              </a:lnSpc>
              <a:spcBef>
                <a:spcPct val="20000"/>
              </a:spcBef>
              <a:spcAft>
                <a:spcPts val="0"/>
              </a:spcAft>
              <a:buClr>
                <a:srgbClr val="900000"/>
              </a:buClr>
              <a:buSzPct val="85000"/>
              <a:buFont typeface="Arial" pitchFamily="34" charset="0"/>
              <a:buNone/>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 </a:t>
            </a:r>
            <a:endParaRPr kumimoji="0" lang="en-US" sz="2900" b="0" i="0" u="none" strike="noStrike" kern="1200" cap="none" spc="0" normalizeH="0" baseline="0" noProof="0" dirty="0">
              <a:ln>
                <a:noFill/>
              </a:ln>
              <a:solidFill>
                <a:srgbClr val="6C0000">
                  <a:lumMod val="60000"/>
                  <a:lumOff val="40000"/>
                </a:srgbClr>
              </a:solidFill>
              <a:effectLst/>
              <a:uLnTx/>
              <a:uFillTx/>
              <a:ea typeface="+mn-ea"/>
              <a:cs typeface="+mn-cs"/>
            </a:endParaRPr>
          </a:p>
          <a:p>
            <a:pPr marL="457200" marR="0" lvl="1" indent="-182880" algn="l" defTabSz="914400" rtl="0" eaLnBrk="1" fontAlgn="auto" latinLnBrk="0" hangingPunct="1">
              <a:lnSpc>
                <a:spcPct val="90000"/>
              </a:lnSpc>
              <a:spcBef>
                <a:spcPct val="20000"/>
              </a:spcBef>
              <a:spcAft>
                <a:spcPts val="0"/>
              </a:spcAft>
              <a:buClr>
                <a:srgbClr val="900000"/>
              </a:buClr>
              <a:buSzPct val="85000"/>
              <a:buFont typeface="Arial" pitchFamily="34" charset="0"/>
              <a:buChar char="•"/>
              <a:tabLst/>
              <a:defRPr/>
            </a:pPr>
            <a:r>
              <a:rPr kumimoji="0" lang="en-US" sz="2900" b="0" i="0" u="none" strike="noStrike" kern="1200" cap="none" spc="0" normalizeH="0" baseline="0" noProof="0" dirty="0">
                <a:ln>
                  <a:noFill/>
                </a:ln>
                <a:solidFill>
                  <a:srgbClr val="C00000"/>
                </a:solidFill>
                <a:effectLst/>
                <a:uLnTx/>
                <a:uFillTx/>
                <a:ea typeface="+mn-ea"/>
                <a:cs typeface="+mn-cs"/>
              </a:rPr>
              <a:t>Letters and/or numbers </a:t>
            </a:r>
            <a:r>
              <a:rPr kumimoji="0" lang="en-US" sz="2900" b="0" i="0" u="none" strike="noStrike" kern="1200" cap="none" spc="0" normalizeH="0" baseline="0" noProof="0" dirty="0">
                <a:ln>
                  <a:noFill/>
                </a:ln>
                <a:solidFill>
                  <a:sysClr val="windowText" lastClr="000000"/>
                </a:solidFill>
                <a:effectLst/>
                <a:uLnTx/>
                <a:uFillTx/>
                <a:ea typeface="+mn-ea"/>
                <a:cs typeface="+mn-cs"/>
              </a:rPr>
              <a:t>+ </a:t>
            </a:r>
            <a:r>
              <a:rPr kumimoji="0" lang="en-US" sz="2900" b="0" i="0" u="none" strike="noStrike" kern="1200" cap="none" spc="0" normalizeH="0" baseline="0" noProof="0" dirty="0">
                <a:ln>
                  <a:noFill/>
                </a:ln>
                <a:solidFill>
                  <a:srgbClr val="C00000"/>
                </a:solidFill>
                <a:effectLst/>
                <a:uLnTx/>
                <a:uFillTx/>
                <a:ea typeface="+mn-ea"/>
                <a:cs typeface="+mn-cs"/>
              </a:rPr>
              <a:t>@</a:t>
            </a:r>
            <a:r>
              <a:rPr kumimoji="0" lang="en-US" sz="2900" b="0" i="0" u="none" strike="noStrike" kern="1200" cap="none" spc="0" normalizeH="0" baseline="0" noProof="0" dirty="0">
                <a:ln>
                  <a:noFill/>
                </a:ln>
                <a:solidFill>
                  <a:sysClr val="windowText" lastClr="000000"/>
                </a:solidFill>
                <a:effectLst/>
                <a:uLnTx/>
                <a:uFillTx/>
                <a:ea typeface="+mn-ea"/>
                <a:cs typeface="+mn-cs"/>
              </a:rPr>
              <a:t> + </a:t>
            </a:r>
            <a:r>
              <a:rPr kumimoji="0" lang="en-US" sz="2900" b="0" i="0" u="none" strike="noStrike" kern="1200" cap="none" spc="0" normalizeH="0" baseline="0" noProof="0" dirty="0">
                <a:ln>
                  <a:noFill/>
                </a:ln>
                <a:solidFill>
                  <a:srgbClr val="C00000"/>
                </a:solidFill>
                <a:effectLst/>
                <a:uLnTx/>
                <a:uFillTx/>
                <a:ea typeface="+mn-ea"/>
                <a:cs typeface="+mn-cs"/>
              </a:rPr>
              <a:t>letters</a:t>
            </a:r>
            <a:r>
              <a:rPr kumimoji="0" lang="en-US" sz="2900" b="0" i="0" u="none" strike="noStrike" kern="1200" cap="none" spc="0" normalizeH="0" baseline="0" noProof="0" dirty="0">
                <a:ln>
                  <a:noFill/>
                </a:ln>
                <a:solidFill>
                  <a:sysClr val="windowText" lastClr="000000"/>
                </a:solidFill>
                <a:effectLst/>
                <a:uLnTx/>
                <a:uFillTx/>
                <a:ea typeface="+mn-ea"/>
                <a:cs typeface="+mn-cs"/>
              </a:rPr>
              <a:t> + </a:t>
            </a:r>
            <a:r>
              <a:rPr kumimoji="0" lang="en-US" sz="2900" b="0" i="0" u="none" strike="noStrike" kern="1200" cap="none" spc="0" normalizeH="0" baseline="0" noProof="0" dirty="0">
                <a:ln>
                  <a:noFill/>
                </a:ln>
                <a:solidFill>
                  <a:srgbClr val="C00000"/>
                </a:solidFill>
                <a:effectLst/>
                <a:uLnTx/>
                <a:uFillTx/>
                <a:ea typeface="+mn-ea"/>
                <a:cs typeface="+mn-cs"/>
              </a:rPr>
              <a:t>.</a:t>
            </a:r>
            <a:r>
              <a:rPr kumimoji="0" lang="en-US" sz="2900" b="0" i="0" u="none" strike="noStrike" kern="1200" cap="none" spc="0" normalizeH="0" baseline="0" noProof="0" dirty="0">
                <a:ln>
                  <a:noFill/>
                </a:ln>
                <a:solidFill>
                  <a:sysClr val="windowText" lastClr="000000"/>
                </a:solidFill>
                <a:effectLst/>
                <a:uLnTx/>
                <a:uFillTx/>
                <a:ea typeface="+mn-ea"/>
                <a:cs typeface="+mn-cs"/>
              </a:rPr>
              <a:t> + </a:t>
            </a:r>
            <a:r>
              <a:rPr kumimoji="0" lang="en-US" sz="2900" b="0" i="0" u="none" strike="noStrike" kern="1200" cap="none" spc="0" normalizeH="0" baseline="0" noProof="0" dirty="0">
                <a:ln>
                  <a:noFill/>
                </a:ln>
                <a:solidFill>
                  <a:srgbClr val="C00000"/>
                </a:solidFill>
                <a:effectLst/>
                <a:uLnTx/>
                <a:uFillTx/>
                <a:ea typeface="+mn-ea"/>
                <a:cs typeface="+mn-cs"/>
              </a:rPr>
              <a:t>com </a:t>
            </a:r>
            <a:r>
              <a:rPr kumimoji="0" lang="en-US" sz="2900" b="1" i="0" u="none" strike="noStrike" kern="1200" cap="none" spc="0" normalizeH="0" baseline="0" noProof="0" dirty="0">
                <a:ln>
                  <a:noFill/>
                </a:ln>
                <a:solidFill>
                  <a:sysClr val="windowText" lastClr="000000"/>
                </a:solidFill>
                <a:effectLst/>
                <a:uLnTx/>
                <a:uFillTx/>
                <a:ea typeface="+mn-ea"/>
                <a:cs typeface="+mn-cs"/>
              </a:rPr>
              <a:t>OR</a:t>
            </a:r>
            <a:r>
              <a:rPr kumimoji="0" lang="en-US" sz="2900" b="0" i="0" u="none" strike="noStrike" kern="1200" cap="none" spc="0" normalizeH="0" baseline="0" noProof="0" dirty="0">
                <a:ln>
                  <a:noFill/>
                </a:ln>
                <a:solidFill>
                  <a:sysClr val="windowText" lastClr="000000"/>
                </a:solidFill>
                <a:effectLst/>
                <a:uLnTx/>
                <a:uFillTx/>
                <a:ea typeface="+mn-ea"/>
                <a:cs typeface="+mn-cs"/>
              </a:rPr>
              <a:t> </a:t>
            </a:r>
            <a:r>
              <a:rPr kumimoji="0" lang="en-US" sz="2900" b="0" i="0" u="none" strike="noStrike" kern="1200" cap="none" spc="0" normalizeH="0" baseline="0" noProof="0" dirty="0">
                <a:ln>
                  <a:noFill/>
                </a:ln>
                <a:solidFill>
                  <a:srgbClr val="C00000"/>
                </a:solidFill>
                <a:effectLst/>
                <a:uLnTx/>
                <a:uFillTx/>
                <a:ea typeface="+mn-ea"/>
                <a:cs typeface="+mn-cs"/>
              </a:rPr>
              <a:t>ca </a:t>
            </a:r>
            <a:r>
              <a:rPr kumimoji="0" lang="en-US" sz="2900" b="1" i="0" u="none" strike="noStrike" kern="1200" cap="none" spc="0" normalizeH="0" baseline="0" noProof="0" dirty="0">
                <a:ln>
                  <a:noFill/>
                </a:ln>
                <a:solidFill>
                  <a:sysClr val="windowText" lastClr="000000"/>
                </a:solidFill>
                <a:effectLst/>
                <a:uLnTx/>
                <a:uFillTx/>
                <a:ea typeface="+mn-ea"/>
                <a:cs typeface="+mn-cs"/>
              </a:rPr>
              <a:t>OR</a:t>
            </a:r>
            <a:r>
              <a:rPr kumimoji="0" lang="en-US" sz="2900" b="0" i="0" u="none" strike="noStrike" kern="1200" cap="none" spc="0" normalizeH="0" baseline="0" noProof="0" dirty="0">
                <a:ln>
                  <a:noFill/>
                </a:ln>
                <a:solidFill>
                  <a:sysClr val="windowText" lastClr="000000"/>
                </a:solidFill>
                <a:effectLst/>
                <a:uLnTx/>
                <a:uFillTx/>
                <a:ea typeface="+mn-ea"/>
                <a:cs typeface="+mn-cs"/>
              </a:rPr>
              <a:t> </a:t>
            </a:r>
            <a:r>
              <a:rPr kumimoji="0" lang="en-US" sz="2900" b="0" i="0" u="none" strike="noStrike" kern="1200" cap="none" spc="0" normalizeH="0" baseline="0" noProof="0" dirty="0">
                <a:ln>
                  <a:noFill/>
                </a:ln>
                <a:solidFill>
                  <a:srgbClr val="C00000"/>
                </a:solidFill>
                <a:effectLst/>
                <a:uLnTx/>
                <a:uFillTx/>
                <a:ea typeface="+mn-ea"/>
                <a:cs typeface="+mn-cs"/>
              </a:rPr>
              <a:t>org </a:t>
            </a:r>
            <a:r>
              <a:rPr kumimoji="0" lang="en-US" sz="2900" b="1" i="0" u="none" strike="noStrike" kern="1200" cap="none" spc="0" normalizeH="0" baseline="0" noProof="0" dirty="0">
                <a:ln>
                  <a:noFill/>
                </a:ln>
                <a:solidFill>
                  <a:sysClr val="windowText" lastClr="000000"/>
                </a:solidFill>
                <a:effectLst/>
                <a:uLnTx/>
                <a:uFillTx/>
                <a:ea typeface="+mn-ea"/>
                <a:cs typeface="+mn-cs"/>
              </a:rPr>
              <a:t>OR</a:t>
            </a:r>
            <a:r>
              <a:rPr kumimoji="0" lang="en-US" sz="2900" b="0" i="0" u="none" strike="noStrike" kern="1200" cap="none" spc="0" normalizeH="0" baseline="0" noProof="0" dirty="0">
                <a:ln>
                  <a:noFill/>
                </a:ln>
                <a:solidFill>
                  <a:sysClr val="windowText" lastClr="000000"/>
                </a:solidFill>
                <a:effectLst/>
                <a:uLnTx/>
                <a:uFillTx/>
                <a:ea typeface="+mn-ea"/>
                <a:cs typeface="+mn-cs"/>
              </a:rPr>
              <a:t> </a:t>
            </a:r>
            <a:r>
              <a:rPr kumimoji="0" lang="en-US" sz="2900" b="0" i="0" u="none" strike="noStrike" kern="1200" cap="none" spc="0" normalizeH="0" baseline="0" noProof="0" dirty="0">
                <a:ln>
                  <a:noFill/>
                </a:ln>
                <a:solidFill>
                  <a:srgbClr val="C00000"/>
                </a:solidFill>
                <a:effectLst/>
                <a:uLnTx/>
                <a:uFillTx/>
                <a:ea typeface="+mn-ea"/>
                <a:cs typeface="+mn-cs"/>
              </a:rPr>
              <a:t>net </a:t>
            </a:r>
            <a:endParaRPr kumimoji="0" lang="en-US" sz="2900" b="0" i="0" u="none" strike="noStrike" kern="1200" cap="none" spc="0" normalizeH="0" baseline="0" noProof="0" dirty="0">
              <a:ln>
                <a:noFill/>
              </a:ln>
              <a:solidFill>
                <a:sysClr val="windowText" lastClr="000000"/>
              </a:solidFill>
              <a:effectLst/>
              <a:uLnTx/>
              <a:uFillTx/>
              <a:ea typeface="+mn-ea"/>
              <a:cs typeface="+mn-cs"/>
            </a:endParaRPr>
          </a:p>
          <a:p>
            <a:pPr marL="457200" marR="0" lvl="1" indent="-182880" algn="l" defTabSz="914400" rtl="0" eaLnBrk="1" fontAlgn="auto" latinLnBrk="0" hangingPunct="1">
              <a:lnSpc>
                <a:spcPct val="90000"/>
              </a:lnSpc>
              <a:spcBef>
                <a:spcPct val="20000"/>
              </a:spcBef>
              <a:spcAft>
                <a:spcPts val="0"/>
              </a:spcAft>
              <a:buClr>
                <a:srgbClr val="900000"/>
              </a:buClr>
              <a:buSzPct val="85000"/>
              <a:buFont typeface="Arial" pitchFamily="34" charset="0"/>
              <a:buChar char="•"/>
              <a:tabLst/>
              <a:defRPr/>
            </a:pPr>
            <a:endParaRPr kumimoji="0" lang="en-US" sz="2900" b="0" i="0" u="none" strike="noStrike" kern="1200" cap="none" spc="0" normalizeH="0" baseline="0" noProof="0" dirty="0">
              <a:ln>
                <a:noFill/>
              </a:ln>
              <a:solidFill>
                <a:sysClr val="windowText" lastClr="000000"/>
              </a:solidFill>
              <a:effectLst/>
              <a:uLnTx/>
              <a:uFillTx/>
              <a:ea typeface="+mn-ea"/>
              <a:cs typeface="+mn-cs"/>
            </a:endParaRPr>
          </a:p>
          <a:p>
            <a:pPr marL="457200" marR="0" lvl="1" indent="-182880" algn="l" defTabSz="914400" rtl="0" eaLnBrk="1" fontAlgn="auto" latinLnBrk="0" hangingPunct="1">
              <a:lnSpc>
                <a:spcPct val="90000"/>
              </a:lnSpc>
              <a:spcBef>
                <a:spcPct val="20000"/>
              </a:spcBef>
              <a:spcAft>
                <a:spcPts val="0"/>
              </a:spcAft>
              <a:buClr>
                <a:srgbClr val="900000"/>
              </a:buClr>
              <a:buSzPct val="85000"/>
              <a:buFont typeface="Arial" pitchFamily="34" charset="0"/>
              <a:buChar char="•"/>
              <a:tabLst/>
              <a:defRPr/>
            </a:pPr>
            <a:r>
              <a:rPr kumimoji="0" lang="en-US" sz="2900" b="0" i="0" u="none" strike="noStrike" kern="1200" cap="none" spc="0" normalizeH="0" baseline="0" noProof="0" dirty="0">
                <a:ln>
                  <a:noFill/>
                </a:ln>
                <a:solidFill>
                  <a:sysClr val="windowText" lastClr="000000"/>
                </a:solidFill>
                <a:effectLst/>
                <a:uLnTx/>
                <a:uFillTx/>
                <a:ea typeface="+mn-ea"/>
                <a:cs typeface="+mn-cs"/>
              </a:rPr>
              <a:t>For example: </a:t>
            </a:r>
            <a:r>
              <a:rPr kumimoji="0" lang="en-US" sz="2900" b="0" i="0" u="none" strike="noStrike" kern="1200" cap="none" spc="0" normalizeH="0" baseline="0" noProof="0" dirty="0">
                <a:ln>
                  <a:noFill/>
                </a:ln>
                <a:solidFill>
                  <a:srgbClr val="6C0000">
                    <a:lumMod val="60000"/>
                    <a:lumOff val="40000"/>
                  </a:srgbClr>
                </a:solidFill>
                <a:effectLst/>
                <a:uLnTx/>
                <a:uFillTx/>
                <a:ea typeface="+mn-ea"/>
                <a:cs typeface="+mn-cs"/>
                <a:hlinkClick r:id="rId3"/>
              </a:rPr>
              <a:t>Halimaali12@gmail.com</a:t>
            </a:r>
            <a:r>
              <a:rPr kumimoji="0" lang="en-US" sz="2900" b="0" i="0" u="none" strike="noStrike" kern="1200" cap="none" spc="0" normalizeH="0" baseline="0" noProof="0" dirty="0">
                <a:ln>
                  <a:noFill/>
                </a:ln>
                <a:solidFill>
                  <a:srgbClr val="6C0000">
                    <a:lumMod val="60000"/>
                    <a:lumOff val="40000"/>
                  </a:srgbClr>
                </a:solidFill>
                <a:effectLst/>
                <a:uLnTx/>
                <a:uFillTx/>
                <a:ea typeface="+mn-ea"/>
                <a:cs typeface="+mn-cs"/>
              </a:rPr>
              <a:t> </a:t>
            </a:r>
            <a:r>
              <a:rPr kumimoji="0" lang="en-US" sz="2900" b="0" i="0" u="none" strike="noStrike" kern="1200" cap="none" spc="0" normalizeH="0" baseline="0" noProof="0" dirty="0">
                <a:ln>
                  <a:noFill/>
                </a:ln>
                <a:solidFill>
                  <a:sysClr val="windowText" lastClr="000000"/>
                </a:solidFill>
                <a:effectLst/>
                <a:uLnTx/>
                <a:uFillTx/>
                <a:ea typeface="+mn-ea"/>
                <a:cs typeface="+mn-cs"/>
              </a:rPr>
              <a:t>or</a:t>
            </a:r>
            <a:r>
              <a:rPr kumimoji="0" lang="en-US" sz="2900" b="0" i="0" u="none" strike="noStrike" kern="1200" cap="none" spc="0" normalizeH="0" baseline="0" noProof="0" dirty="0">
                <a:ln>
                  <a:noFill/>
                </a:ln>
                <a:solidFill>
                  <a:srgbClr val="6C0000">
                    <a:lumMod val="60000"/>
                    <a:lumOff val="40000"/>
                  </a:srgbClr>
                </a:solidFill>
                <a:effectLst/>
                <a:uLnTx/>
                <a:uFillTx/>
                <a:ea typeface="+mn-ea"/>
                <a:cs typeface="+mn-cs"/>
              </a:rPr>
              <a:t> </a:t>
            </a:r>
            <a:r>
              <a:rPr kumimoji="0" lang="en-US" sz="2900" b="0" i="0" u="none" strike="noStrike" kern="1200" cap="none" spc="0" normalizeH="0" baseline="0" noProof="0" dirty="0">
                <a:ln>
                  <a:noFill/>
                </a:ln>
                <a:solidFill>
                  <a:srgbClr val="6C0000">
                    <a:lumMod val="60000"/>
                    <a:lumOff val="40000"/>
                  </a:srgbClr>
                </a:solidFill>
                <a:effectLst/>
                <a:uLnTx/>
                <a:uFillTx/>
                <a:ea typeface="+mn-ea"/>
                <a:cs typeface="+mn-cs"/>
                <a:hlinkClick r:id="rId4"/>
              </a:rPr>
              <a:t>Helen.Dhong@yahoo.com</a:t>
            </a:r>
            <a:r>
              <a:rPr kumimoji="0" lang="en-US" sz="2900" b="0" i="0" u="none" strike="noStrike" kern="1200" cap="none" spc="0" normalizeH="0" baseline="0" noProof="0" dirty="0">
                <a:ln>
                  <a:noFill/>
                </a:ln>
                <a:solidFill>
                  <a:srgbClr val="6C0000">
                    <a:lumMod val="60000"/>
                    <a:lumOff val="40000"/>
                  </a:srgbClr>
                </a:solidFill>
                <a:effectLst/>
                <a:uLnTx/>
                <a:uFillTx/>
                <a:ea typeface="+mn-ea"/>
                <a:cs typeface="+mn-cs"/>
              </a:rPr>
              <a:t> </a:t>
            </a:r>
          </a:p>
          <a:p>
            <a:pPr marL="457200" marR="0" lvl="1"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endParaRPr kumimoji="0" lang="en-US" sz="2900" b="0" i="0" u="none" strike="noStrike" kern="1200" cap="none" spc="0" normalizeH="0" baseline="0" noProof="0" dirty="0">
              <a:ln>
                <a:noFill/>
              </a:ln>
              <a:solidFill>
                <a:srgbClr val="6C0000">
                  <a:lumMod val="60000"/>
                  <a:lumOff val="40000"/>
                </a:srgbClr>
              </a:solidFill>
              <a:effectLst/>
              <a:uLnTx/>
              <a:uFillTx/>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The address is not good. = The person does not get the message.</a:t>
            </a:r>
          </a:p>
          <a:p>
            <a:pPr marL="182880" marR="0" lvl="0"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endParaRPr kumimoji="0" lang="en-US" sz="3600" b="0" i="0" u="none" strike="noStrike" kern="1200" cap="none" spc="0" normalizeH="0" baseline="0" noProof="0" dirty="0">
              <a:ln>
                <a:noFill/>
              </a:ln>
              <a:solidFill>
                <a:sysClr val="windowText" lastClr="000000"/>
              </a:solidFill>
              <a:effectLst/>
              <a:uLnTx/>
              <a:uFillTx/>
              <a:ea typeface="+mn-ea"/>
              <a:cs typeface="+mn-cs"/>
            </a:endParaRP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3600" b="0" i="0" u="none" strike="noStrike" kern="1200" cap="none" spc="0" normalizeH="0" baseline="0" noProof="0" dirty="0">
                <a:ln>
                  <a:noFill/>
                </a:ln>
                <a:solidFill>
                  <a:sysClr val="windowText" lastClr="000000"/>
                </a:solidFill>
                <a:effectLst/>
                <a:uLnTx/>
                <a:uFillTx/>
                <a:ea typeface="+mn-ea"/>
                <a:cs typeface="+mn-cs"/>
              </a:rPr>
              <a:t>Common message for bad addresses:</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900" b="0" i="1" u="none" strike="noStrike" kern="1200" cap="none" spc="0" normalizeH="0" baseline="0" noProof="0" dirty="0">
                <a:ln>
                  <a:noFill/>
                </a:ln>
                <a:solidFill>
                  <a:sysClr val="windowText" lastClr="000000"/>
                </a:solidFill>
                <a:effectLst/>
                <a:uLnTx/>
                <a:uFillTx/>
                <a:ea typeface="+mn-ea"/>
                <a:cs typeface="+mn-cs"/>
              </a:rPr>
              <a:t>“Delivery has failed to this recipient. The email address you entered could not be found. Please check the recipient’s email address and resend the message.”</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endParaRPr kumimoji="0" lang="en-CA" sz="2400" b="0" i="1" u="none" strike="noStrike" kern="1200" cap="none" spc="0" normalizeH="0" baseline="0" noProof="0" dirty="0">
              <a:ln>
                <a:noFill/>
              </a:ln>
              <a:solidFill>
                <a:sysClr val="windowText" lastClr="000000"/>
              </a:solidFill>
              <a:effectLst/>
              <a:uLnTx/>
              <a:uFillTx/>
              <a:latin typeface="Verdana"/>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val="48259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82910" y="1666555"/>
            <a:ext cx="3266906" cy="461665"/>
          </a:xfrm>
        </p:spPr>
        <p:txBody>
          <a:bodyPr>
            <a:normAutofit/>
          </a:bodyPr>
          <a:lstStyle/>
          <a:p>
            <a:pPr algn="ctr"/>
            <a:r>
              <a:rPr lang="en-US" sz="2000" dirty="0">
                <a:latin typeface="Arial" panose="020B0604020202020204" pitchFamily="34" charset="0"/>
                <a:cs typeface="Arial" panose="020B0604020202020204" pitchFamily="34" charset="0"/>
              </a:rPr>
              <a:t>Email Addresses</a:t>
            </a:r>
          </a:p>
        </p:txBody>
      </p:sp>
      <p:sp>
        <p:nvSpPr>
          <p:cNvPr id="9" name="Content Placeholder 2">
            <a:extLst>
              <a:ext uri="{FF2B5EF4-FFF2-40B4-BE49-F238E27FC236}">
                <a16:creationId xmlns:a16="http://schemas.microsoft.com/office/drawing/2014/main" id="{1ECE2AE2-EE20-4B48-9B2E-E173CCF50928}"/>
              </a:ext>
            </a:extLst>
          </p:cNvPr>
          <p:cNvSpPr txBox="1">
            <a:spLocks/>
          </p:cNvSpPr>
          <p:nvPr/>
        </p:nvSpPr>
        <p:spPr>
          <a:xfrm>
            <a:off x="4357931" y="2790927"/>
            <a:ext cx="3476138" cy="345128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ea typeface="+mn-ea"/>
                <a:cs typeface="+mn-cs"/>
              </a:rPr>
              <a:t>sami12gmail.com</a:t>
            </a: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ea typeface="+mn-ea"/>
              <a:cs typeface="+mn-cs"/>
            </a:endParaRP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r>
              <a:rPr kumimoji="0" lang="en-US" sz="2000" b="0" i="0" u="none" strike="noStrike" kern="1200" cap="none" spc="0" normalizeH="0" baseline="0" noProof="0" dirty="0" err="1">
                <a:ln>
                  <a:noFill/>
                </a:ln>
                <a:solidFill>
                  <a:sysClr val="windowText" lastClr="000000"/>
                </a:solidFill>
                <a:effectLst/>
                <a:uLnTx/>
                <a:uFillTx/>
                <a:ea typeface="+mn-ea"/>
                <a:cs typeface="+mn-cs"/>
              </a:rPr>
              <a:t>Ali.Mohammed@hotmailcom</a:t>
            </a:r>
            <a:endParaRPr kumimoji="0" lang="en-US" sz="2000" b="0" i="0" u="none" strike="noStrike" kern="1200" cap="none" spc="0" normalizeH="0" baseline="0" noProof="0" dirty="0">
              <a:ln>
                <a:noFill/>
              </a:ln>
              <a:solidFill>
                <a:sysClr val="windowText" lastClr="000000"/>
              </a:solidFill>
              <a:effectLst/>
              <a:uLnTx/>
              <a:uFillTx/>
              <a:ea typeface="+mn-ea"/>
              <a:cs typeface="+mn-cs"/>
            </a:endParaRP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ea typeface="+mn-ea"/>
              <a:cs typeface="+mn-cs"/>
            </a:endParaRP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ea typeface="+mn-ea"/>
                <a:cs typeface="+mn-cs"/>
              </a:rPr>
              <a:t>Oldman @yahoo.com</a:t>
            </a: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endParaRPr kumimoji="0" lang="en-CA" sz="2000" b="0" i="0" u="none" strike="noStrike" kern="1200" cap="none" spc="0" normalizeH="0" baseline="0" noProof="0" dirty="0">
              <a:ln>
                <a:noFill/>
              </a:ln>
              <a:solidFill>
                <a:sysClr val="windowText" lastClr="000000"/>
              </a:solidFill>
              <a:effectLst/>
              <a:uLnTx/>
              <a:uFillTx/>
              <a:ea typeface="+mn-ea"/>
              <a:cs typeface="+mn-cs"/>
            </a:endParaRP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r>
              <a:rPr kumimoji="0" lang="en-CA" sz="2000" b="0" i="0" u="none" strike="noStrike" kern="1200" cap="none" spc="0" normalizeH="0" baseline="0" noProof="0" dirty="0" err="1">
                <a:ln>
                  <a:noFill/>
                </a:ln>
                <a:solidFill>
                  <a:sysClr val="windowText" lastClr="000000"/>
                </a:solidFill>
                <a:effectLst/>
                <a:uLnTx/>
                <a:uFillTx/>
                <a:ea typeface="+mn-ea"/>
                <a:cs typeface="+mn-cs"/>
              </a:rPr>
              <a:t>daavidjones@mailuni.c</a:t>
            </a:r>
            <a:r>
              <a:rPr kumimoji="0" lang="en-CA" sz="2000" b="0" i="0" u="none" strike="noStrike" kern="1200" cap="none" spc="0" normalizeH="0" baseline="0" noProof="0" dirty="0">
                <a:ln>
                  <a:noFill/>
                </a:ln>
                <a:solidFill>
                  <a:sysClr val="windowText" lastClr="000000"/>
                </a:solidFill>
                <a:effectLst/>
                <a:uLnTx/>
                <a:uFillTx/>
                <a:ea typeface="+mn-ea"/>
                <a:cs typeface="+mn-cs"/>
              </a:rPr>
              <a:t> om</a:t>
            </a:r>
          </a:p>
          <a:p>
            <a:pPr marL="0" marR="0" lvl="0" indent="0" algn="l" defTabSz="914400" rtl="0" eaLnBrk="1" fontAlgn="auto" latinLnBrk="0" hangingPunct="1">
              <a:lnSpc>
                <a:spcPct val="80000"/>
              </a:lnSpc>
              <a:spcBef>
                <a:spcPct val="20000"/>
              </a:spcBef>
              <a:spcAft>
                <a:spcPts val="0"/>
              </a:spcAft>
              <a:buClr>
                <a:srgbClr val="900000"/>
              </a:buClr>
              <a:buSzPct val="85000"/>
              <a:buFont typeface="Arial" pitchFamily="34" charset="0"/>
              <a:buNone/>
              <a:tabLst/>
              <a:defRPr/>
            </a:pPr>
            <a:endParaRPr kumimoji="0" lang="en-CA" sz="2000" b="0" i="0" u="none" strike="noStrike" kern="1200" cap="none" spc="0" normalizeH="0" baseline="0" noProof="0" dirty="0">
              <a:ln>
                <a:noFill/>
              </a:ln>
              <a:solidFill>
                <a:sysClr val="windowText" lastClr="000000"/>
              </a:solidFill>
              <a:effectLst/>
              <a:uLnTx/>
              <a:uFillTx/>
              <a:ea typeface="+mn-ea"/>
              <a:cs typeface="+mn-cs"/>
            </a:endParaRP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r>
              <a:rPr kumimoji="0" lang="en-CA" sz="2000" b="0" i="0" u="none" strike="noStrike" kern="1200" cap="none" spc="0" normalizeH="0" baseline="0" noProof="0" dirty="0" err="1">
                <a:ln>
                  <a:noFill/>
                </a:ln>
                <a:solidFill>
                  <a:sysClr val="windowText" lastClr="000000"/>
                </a:solidFill>
                <a:effectLst/>
                <a:uLnTx/>
                <a:uFillTx/>
                <a:ea typeface="+mn-ea"/>
                <a:cs typeface="+mn-cs"/>
              </a:rPr>
              <a:t>teacherbob@school.cim</a:t>
            </a:r>
            <a:endParaRPr kumimoji="0" lang="en-CA" sz="2000" b="0" i="0" u="none" strike="noStrike" kern="1200" cap="none" spc="0" normalizeH="0" baseline="0" noProof="0" dirty="0">
              <a:ln>
                <a:noFill/>
              </a:ln>
              <a:solidFill>
                <a:sysClr val="windowText" lastClr="000000"/>
              </a:solidFill>
              <a:effectLst/>
              <a:uLnTx/>
              <a:uFillTx/>
              <a:ea typeface="+mn-ea"/>
              <a:cs typeface="+mn-cs"/>
            </a:endParaRPr>
          </a:p>
          <a:p>
            <a:pPr marL="0" marR="0" lvl="0" indent="0" algn="l" defTabSz="914400" rtl="0" eaLnBrk="1" fontAlgn="auto" latinLnBrk="0" hangingPunct="1">
              <a:lnSpc>
                <a:spcPct val="80000"/>
              </a:lnSpc>
              <a:spcBef>
                <a:spcPct val="20000"/>
              </a:spcBef>
              <a:spcAft>
                <a:spcPts val="0"/>
              </a:spcAft>
              <a:buClr>
                <a:srgbClr val="900000"/>
              </a:buClr>
              <a:buSzPct val="85000"/>
              <a:buFont typeface="Arial" pitchFamily="34" charset="0"/>
              <a:buNone/>
              <a:tabLst/>
              <a:defRPr/>
            </a:pPr>
            <a:endParaRPr kumimoji="0" lang="en-CA" sz="2000" b="0" i="0" u="none" strike="noStrike" kern="1200" cap="none" spc="0" normalizeH="0" baseline="0" noProof="0" dirty="0">
              <a:ln>
                <a:noFill/>
              </a:ln>
              <a:solidFill>
                <a:sysClr val="windowText" lastClr="000000"/>
              </a:solidFill>
              <a:effectLst/>
              <a:uLnTx/>
              <a:uFillTx/>
              <a:ea typeface="+mn-ea"/>
              <a:cs typeface="+mn-cs"/>
            </a:endParaRPr>
          </a:p>
          <a:p>
            <a:pPr marL="182880" marR="0" lvl="0" indent="-182880" algn="l" defTabSz="914400" rtl="0" eaLnBrk="1" fontAlgn="auto" latinLnBrk="0" hangingPunct="1">
              <a:lnSpc>
                <a:spcPct val="80000"/>
              </a:lnSpc>
              <a:spcBef>
                <a:spcPct val="20000"/>
              </a:spcBef>
              <a:spcAft>
                <a:spcPts val="0"/>
              </a:spcAft>
              <a:buClr>
                <a:srgbClr val="900000"/>
              </a:buClr>
              <a:buSzPct val="85000"/>
              <a:buFont typeface="Arial" pitchFamily="34" charset="0"/>
              <a:buChar char="•"/>
              <a:tabLst/>
              <a:defRPr/>
            </a:pPr>
            <a:r>
              <a:rPr kumimoji="0" lang="en-CA" sz="2000" b="0" i="0" u="none" strike="noStrike" kern="1200" cap="none" spc="0" normalizeH="0" baseline="0" noProof="0" dirty="0">
                <a:ln>
                  <a:noFill/>
                </a:ln>
                <a:solidFill>
                  <a:sysClr val="windowText" lastClr="000000"/>
                </a:solidFill>
                <a:effectLst/>
                <a:uLnTx/>
                <a:uFillTx/>
                <a:ea typeface="+mn-ea"/>
                <a:cs typeface="+mn-cs"/>
              </a:rPr>
              <a:t>123karatekicks.com</a:t>
            </a:r>
            <a:endParaRPr kumimoji="0" lang="en-CA" sz="2400" b="0" i="0" u="none" strike="noStrike" kern="1200" cap="none" spc="0" normalizeH="0" baseline="0" noProof="0" dirty="0">
              <a:ln>
                <a:noFill/>
              </a:ln>
              <a:solidFill>
                <a:sysClr val="windowText" lastClr="000000"/>
              </a:solidFill>
              <a:effectLst/>
              <a:uLnTx/>
              <a:uFillTx/>
              <a:ea typeface="+mn-ea"/>
              <a:cs typeface="+mn-cs"/>
            </a:endParaRPr>
          </a:p>
        </p:txBody>
      </p:sp>
      <p:sp>
        <p:nvSpPr>
          <p:cNvPr id="10" name="TextBox 9">
            <a:extLst>
              <a:ext uri="{FF2B5EF4-FFF2-40B4-BE49-F238E27FC236}">
                <a16:creationId xmlns:a16="http://schemas.microsoft.com/office/drawing/2014/main" id="{56F36CC4-01CB-46E4-B48A-0B4025FDF9A7}"/>
              </a:ext>
            </a:extLst>
          </p:cNvPr>
          <p:cNvSpPr txBox="1"/>
          <p:nvPr/>
        </p:nvSpPr>
        <p:spPr>
          <a:xfrm>
            <a:off x="3339332" y="2228741"/>
            <a:ext cx="4762677" cy="461665"/>
          </a:xfrm>
          <a:prstGeom prst="rect">
            <a:avLst/>
          </a:prstGeom>
          <a:noFill/>
        </p:spPr>
        <p:txBody>
          <a:bodyPr wrap="square">
            <a:spAutoFit/>
          </a:bodyPr>
          <a:lstStyle/>
          <a:p>
            <a:r>
              <a:rPr kumimoji="0" lang="en-CA" sz="2400" i="0" u="none" strike="noStrike" kern="1200" cap="none" spc="-100" normalizeH="0" baseline="0" noProof="0" dirty="0">
                <a:ln>
                  <a:noFill/>
                </a:ln>
                <a:effectLst/>
                <a:uLnTx/>
                <a:uFillTx/>
                <a:ea typeface="+mj-ea"/>
                <a:cs typeface="+mj-cs"/>
              </a:rPr>
              <a:t>Find problems in theses email addresses:</a:t>
            </a:r>
            <a:endParaRPr lang="en-CA" sz="1400" dirty="0"/>
          </a:p>
        </p:txBody>
      </p:sp>
    </p:spTree>
    <p:extLst>
      <p:ext uri="{BB962C8B-B14F-4D97-AF65-F5344CB8AC3E}">
        <p14:creationId xmlns:p14="http://schemas.microsoft.com/office/powerpoint/2010/main" val="13366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barn(inVertical)">
                                      <p:cBhvr>
                                        <p:cTn id="7" dur="500"/>
                                        <p:tgtEl>
                                          <p:spTgt spid="9">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arn(inVertical)">
                                      <p:cBhvr>
                                        <p:cTn id="13" dur="500"/>
                                        <p:tgtEl>
                                          <p:spTgt spid="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arn(inVertical)">
                                      <p:cBhvr>
                                        <p:cTn id="16" dur="500"/>
                                        <p:tgtEl>
                                          <p:spTgt spid="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barn(inVertical)">
                                      <p:cBhvr>
                                        <p:cTn id="19" dur="500"/>
                                        <p:tgtEl>
                                          <p:spTgt spid="9">
                                            <p:txEl>
                                              <p:pRg st="8" end="8"/>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xEl>
                                              <p:pRg st="10" end="10"/>
                                            </p:txEl>
                                          </p:spTgt>
                                        </p:tgtEl>
                                        <p:attrNameLst>
                                          <p:attrName>style.visibility</p:attrName>
                                        </p:attrNameLst>
                                      </p:cBhvr>
                                      <p:to>
                                        <p:strVal val="visible"/>
                                      </p:to>
                                    </p:set>
                                    <p:animEffect transition="in" filter="barn(inVertical)">
                                      <p:cBhvr>
                                        <p:cTn id="2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176999" y="1862254"/>
            <a:ext cx="3838001" cy="505026"/>
          </a:xfrm>
        </p:spPr>
        <p:txBody>
          <a:bodyPr>
            <a:normAutofit/>
          </a:bodyPr>
          <a:lstStyle/>
          <a:p>
            <a:r>
              <a:rPr lang="en-US" sz="2000" dirty="0">
                <a:latin typeface="Arial" panose="020B0604020202020204" pitchFamily="34" charset="0"/>
                <a:cs typeface="Arial" panose="020B0604020202020204" pitchFamily="34" charset="0"/>
              </a:rPr>
              <a:t>Professional Emails  -  Addresses</a:t>
            </a:r>
          </a:p>
        </p:txBody>
      </p:sp>
      <p:sp>
        <p:nvSpPr>
          <p:cNvPr id="7" name="Content Placeholder 2">
            <a:extLst>
              <a:ext uri="{FF2B5EF4-FFF2-40B4-BE49-F238E27FC236}">
                <a16:creationId xmlns:a16="http://schemas.microsoft.com/office/drawing/2014/main" id="{2FF38525-3113-4050-B8A3-243033D42E0D}"/>
              </a:ext>
            </a:extLst>
          </p:cNvPr>
          <p:cNvSpPr txBox="1">
            <a:spLocks/>
          </p:cNvSpPr>
          <p:nvPr/>
        </p:nvSpPr>
        <p:spPr>
          <a:xfrm>
            <a:off x="2619860" y="2367280"/>
            <a:ext cx="7134448" cy="3618850"/>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00000"/>
              </a:buClr>
              <a:buSzPct val="85000"/>
              <a:buNone/>
              <a:tabLst/>
              <a:defRPr/>
            </a:pPr>
            <a:endParaRPr kumimoji="0" lang="en-CA" sz="2400" b="0" i="0" u="none" strike="noStrike" kern="1200" cap="none" spc="0" normalizeH="0" baseline="0" noProof="0" dirty="0">
              <a:ln>
                <a:noFill/>
              </a:ln>
              <a:solidFill>
                <a:sysClr val="windowText" lastClr="000000"/>
              </a:solidFill>
              <a:effectLst/>
              <a:uLnTx/>
              <a:uFillTx/>
              <a:latin typeface="Verdana"/>
              <a:ea typeface="+mn-ea"/>
              <a:cs typeface="+mn-cs"/>
            </a:endParaRPr>
          </a:p>
          <a:p>
            <a:pPr marL="182880" marR="0" lvl="0" indent="-182880" algn="l" defTabSz="914400" rtl="0" eaLnBrk="1" fontAlgn="auto" latinLnBrk="0" hangingPunct="1">
              <a:lnSpc>
                <a:spcPct val="170000"/>
              </a:lnSpc>
              <a:spcBef>
                <a:spcPct val="20000"/>
              </a:spcBef>
              <a:spcAft>
                <a:spcPts val="0"/>
              </a:spcAft>
              <a:buClr>
                <a:srgbClr val="900000"/>
              </a:buClr>
              <a:buSzPct val="85000"/>
              <a:buFont typeface="Arial" pitchFamily="34" charset="0"/>
              <a:buChar char="•"/>
              <a:tabLst/>
              <a:defRPr/>
            </a:pPr>
            <a:r>
              <a:rPr kumimoji="0" lang="en-CA" sz="2400" b="0" i="0" u="none" strike="noStrike" kern="1200" cap="none" spc="0" normalizeH="0" baseline="0" noProof="0" dirty="0">
                <a:ln>
                  <a:noFill/>
                </a:ln>
                <a:solidFill>
                  <a:sysClr val="windowText" lastClr="000000"/>
                </a:solidFill>
                <a:effectLst/>
                <a:uLnTx/>
                <a:uFillTx/>
                <a:ea typeface="+mn-ea"/>
                <a:cs typeface="+mn-cs"/>
              </a:rPr>
              <a:t>Your email address should look professional for business or formal emails.</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400" b="0" i="0" u="none" strike="noStrike" kern="1200" cap="none" spc="0" normalizeH="0" baseline="0" noProof="0" dirty="0">
                <a:ln>
                  <a:noFill/>
                </a:ln>
                <a:solidFill>
                  <a:sysClr val="windowText" lastClr="000000"/>
                </a:solidFill>
                <a:effectLst/>
                <a:uLnTx/>
                <a:uFillTx/>
                <a:ea typeface="+mn-ea"/>
                <a:cs typeface="+mn-cs"/>
              </a:rPr>
              <a:t>                 		</a:t>
            </a:r>
            <a:r>
              <a:rPr kumimoji="0" lang="en-CA" sz="2000" b="0" i="0" u="none" strike="noStrike" kern="1200" cap="none" spc="0" normalizeH="0" baseline="0" noProof="0" dirty="0">
                <a:ln>
                  <a:noFill/>
                </a:ln>
                <a:solidFill>
                  <a:sysClr val="windowText" lastClr="000000"/>
                </a:solidFill>
                <a:effectLst/>
                <a:uLnTx/>
                <a:uFillTx/>
                <a:ea typeface="+mn-ea"/>
                <a:cs typeface="+mn-cs"/>
              </a:rPr>
              <a:t>Not:</a:t>
            </a:r>
            <a:r>
              <a:rPr kumimoji="0" lang="en-CA" sz="2400" b="0" i="0" u="none" strike="noStrike" kern="1200" cap="none" spc="0" normalizeH="0" baseline="0" noProof="0" dirty="0">
                <a:ln>
                  <a:noFill/>
                </a:ln>
                <a:solidFill>
                  <a:sysClr val="windowText" lastClr="000000"/>
                </a:solidFill>
                <a:effectLst/>
                <a:uLnTx/>
                <a:uFillTx/>
                <a:ea typeface="+mn-ea"/>
                <a:cs typeface="+mn-cs"/>
              </a:rPr>
              <a:t>   </a:t>
            </a:r>
            <a:r>
              <a:rPr kumimoji="0" lang="en-CA" sz="2000" b="0" i="0" u="none" strike="noStrike" kern="1200" cap="none" spc="0" normalizeH="0" baseline="0" noProof="0" dirty="0">
                <a:ln>
                  <a:noFill/>
                </a:ln>
                <a:solidFill>
                  <a:sysClr val="windowText" lastClr="000000"/>
                </a:solidFill>
                <a:effectLst/>
                <a:uLnTx/>
                <a:uFillTx/>
                <a:ea typeface="+mn-ea"/>
                <a:cs typeface="+mn-cs"/>
                <a:hlinkClick r:id="rId3"/>
              </a:rPr>
              <a:t>prettykitty@gmail.com</a:t>
            </a:r>
            <a:r>
              <a:rPr kumimoji="0" lang="en-CA" sz="2400" b="0" i="0" u="none" strike="noStrike" kern="1200" cap="none" spc="0" normalizeH="0" baseline="0" noProof="0" dirty="0">
                <a:ln>
                  <a:noFill/>
                </a:ln>
                <a:solidFill>
                  <a:sysClr val="windowText" lastClr="000000"/>
                </a:solidFill>
                <a:effectLst/>
                <a:uLnTx/>
                <a:uFillTx/>
                <a:ea typeface="+mn-ea"/>
                <a:cs typeface="+mn-cs"/>
              </a:rPr>
              <a:t> </a:t>
            </a:r>
          </a:p>
          <a:p>
            <a:pPr marL="0" marR="0" lvl="0" indent="0" algn="l" defTabSz="914400" rtl="0" eaLnBrk="1" fontAlgn="auto" latinLnBrk="0" hangingPunct="1">
              <a:lnSpc>
                <a:spcPct val="100000"/>
              </a:lnSpc>
              <a:spcBef>
                <a:spcPct val="20000"/>
              </a:spcBef>
              <a:spcAft>
                <a:spcPts val="0"/>
              </a:spcAft>
              <a:buClr>
                <a:srgbClr val="900000"/>
              </a:buClr>
              <a:buSzPct val="85000"/>
              <a:buNone/>
              <a:tabLst/>
              <a:defRPr/>
            </a:pPr>
            <a:endParaRPr kumimoji="0" lang="en-CA" sz="2400" b="0" i="0" u="none" strike="noStrike" kern="1200" cap="none" spc="0" normalizeH="0" baseline="0" noProof="0" dirty="0">
              <a:ln>
                <a:noFill/>
              </a:ln>
              <a:solidFill>
                <a:sysClr val="windowText" lastClr="000000"/>
              </a:solidFill>
              <a:effectLst/>
              <a:uLnTx/>
              <a:uFillTx/>
              <a:ea typeface="+mn-ea"/>
              <a:cs typeface="+mn-cs"/>
            </a:endParaRPr>
          </a:p>
          <a:p>
            <a:pPr marL="182880" marR="0" lvl="0"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r>
              <a:rPr kumimoji="0" lang="en-CA" sz="2400" b="0" i="0" u="none" strike="noStrike" kern="1200" cap="none" spc="0" normalizeH="0" baseline="0" noProof="0" dirty="0">
                <a:ln>
                  <a:noFill/>
                </a:ln>
                <a:solidFill>
                  <a:sysClr val="windowText" lastClr="000000"/>
                </a:solidFill>
                <a:effectLst/>
                <a:uLnTx/>
                <a:uFillTx/>
                <a:ea typeface="+mn-ea"/>
                <a:cs typeface="+mn-cs"/>
              </a:rPr>
              <a:t>It should have some of your name in it. Then it doesn’t look like spam.</a:t>
            </a:r>
          </a:p>
          <a:p>
            <a:pPr marL="457200" marR="0" lvl="1"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endParaRPr kumimoji="0" lang="en-CA" sz="2000" b="0" i="0" u="none" strike="noStrike" kern="1200" cap="none" spc="0" normalizeH="0" baseline="0" noProof="0" dirty="0">
              <a:ln>
                <a:noFill/>
              </a:ln>
              <a:solidFill>
                <a:sysClr val="windowText" lastClr="000000"/>
              </a:solidFill>
              <a:effectLst/>
              <a:uLnTx/>
              <a:uFillTx/>
              <a:ea typeface="+mn-ea"/>
              <a:cs typeface="+mn-cs"/>
            </a:endParaRPr>
          </a:p>
          <a:p>
            <a:pPr marL="457200" marR="0" lvl="1" indent="-182880" algn="l" defTabSz="914400" rtl="0" eaLnBrk="1" fontAlgn="auto" latinLnBrk="0" hangingPunct="1">
              <a:lnSpc>
                <a:spcPct val="100000"/>
              </a:lnSpc>
              <a:spcBef>
                <a:spcPct val="20000"/>
              </a:spcBef>
              <a:spcAft>
                <a:spcPts val="0"/>
              </a:spcAft>
              <a:buClr>
                <a:srgbClr val="900000"/>
              </a:buClr>
              <a:buSzPct val="85000"/>
              <a:buFont typeface="Arial" pitchFamily="34" charset="0"/>
              <a:buChar char="•"/>
              <a:tabLst/>
              <a:defRPr/>
            </a:pPr>
            <a:r>
              <a:rPr kumimoji="0" lang="en-CA" sz="2000" b="0" i="0" u="none" strike="noStrike" kern="1200" cap="none" spc="0" normalizeH="0" baseline="0" noProof="0" dirty="0">
                <a:ln>
                  <a:noFill/>
                </a:ln>
                <a:solidFill>
                  <a:sysClr val="windowText" lastClr="000000"/>
                </a:solidFill>
                <a:effectLst/>
                <a:uLnTx/>
                <a:uFillTx/>
                <a:ea typeface="+mn-ea"/>
                <a:cs typeface="+mn-cs"/>
              </a:rPr>
              <a:t>Which would you trust?    </a:t>
            </a:r>
            <a:r>
              <a:rPr kumimoji="0" lang="en-CA" sz="2000" b="0" i="0" u="none" strike="noStrike" kern="1200" cap="none" spc="0" normalizeH="0" baseline="0" noProof="0" dirty="0">
                <a:ln>
                  <a:noFill/>
                </a:ln>
                <a:solidFill>
                  <a:sysClr val="windowText" lastClr="000000"/>
                </a:solidFill>
                <a:effectLst/>
                <a:uLnTx/>
                <a:uFillTx/>
                <a:ea typeface="+mn-ea"/>
                <a:cs typeface="+mn-cs"/>
                <a:hlinkClick r:id="rId4"/>
              </a:rPr>
              <a:t>12345ft@gmail.com</a:t>
            </a:r>
            <a:endParaRPr kumimoji="0" lang="en-CA" sz="2000" b="0" i="0" u="none" strike="noStrike" kern="1200" cap="none" spc="0" normalizeH="0" baseline="0" noProof="0" dirty="0">
              <a:ln>
                <a:noFill/>
              </a:ln>
              <a:solidFill>
                <a:sysClr val="windowText" lastClr="000000"/>
              </a:solidFill>
              <a:effectLst/>
              <a:uLnTx/>
              <a:uFillTx/>
              <a:ea typeface="+mn-ea"/>
              <a:cs typeface="+mn-cs"/>
            </a:endParaRPr>
          </a:p>
          <a:p>
            <a:pPr marL="1737360" marR="0" lvl="8" indent="0" algn="l" defTabSz="914400" rtl="0" eaLnBrk="1" fontAlgn="auto" latinLnBrk="0" hangingPunct="1">
              <a:lnSpc>
                <a:spcPct val="100000"/>
              </a:lnSpc>
              <a:spcBef>
                <a:spcPct val="20000"/>
              </a:spcBef>
              <a:spcAft>
                <a:spcPts val="0"/>
              </a:spcAft>
              <a:buClr>
                <a:srgbClr val="900000"/>
              </a:buClr>
              <a:buSzTx/>
              <a:buFont typeface="Arial" pitchFamily="34" charset="0"/>
              <a:buNone/>
              <a:tabLst/>
              <a:defRPr/>
            </a:pPr>
            <a:r>
              <a:rPr kumimoji="0" lang="en-CA" sz="2000" b="0" i="0" u="none" strike="noStrike" kern="1200" cap="none" spc="0" normalizeH="0" baseline="0" noProof="0" dirty="0">
                <a:ln>
                  <a:noFill/>
                </a:ln>
                <a:solidFill>
                  <a:sysClr val="windowText" lastClr="000000"/>
                </a:solidFill>
                <a:effectLst/>
                <a:uLnTx/>
                <a:uFillTx/>
                <a:ea typeface="+mn-ea"/>
                <a:cs typeface="+mn-cs"/>
              </a:rPr>
              <a:t>                                    or</a:t>
            </a:r>
          </a:p>
          <a:p>
            <a:pPr marL="1737360" marR="0" lvl="8" indent="0" algn="l" defTabSz="914400" rtl="0" eaLnBrk="1" fontAlgn="auto" latinLnBrk="0" hangingPunct="1">
              <a:lnSpc>
                <a:spcPct val="100000"/>
              </a:lnSpc>
              <a:spcBef>
                <a:spcPct val="20000"/>
              </a:spcBef>
              <a:spcAft>
                <a:spcPts val="0"/>
              </a:spcAft>
              <a:buClr>
                <a:srgbClr val="900000"/>
              </a:buClr>
              <a:buSzTx/>
              <a:buFont typeface="Arial" pitchFamily="34" charset="0"/>
              <a:buNone/>
              <a:tabLst/>
              <a:defRPr/>
            </a:pPr>
            <a:r>
              <a:rPr kumimoji="0" lang="en-CA" sz="2000" b="0" i="0" u="none" strike="noStrike" kern="1200" cap="none" spc="0" normalizeH="0" baseline="0" noProof="0" dirty="0">
                <a:ln>
                  <a:noFill/>
                </a:ln>
                <a:solidFill>
                  <a:sysClr val="windowText" lastClr="000000"/>
                </a:solidFill>
                <a:effectLst/>
                <a:uLnTx/>
                <a:uFillTx/>
                <a:ea typeface="+mn-ea"/>
                <a:cs typeface="+mn-cs"/>
              </a:rPr>
              <a:t>                          </a:t>
            </a:r>
            <a:r>
              <a:rPr kumimoji="0" lang="en-CA" sz="2000" b="0" i="0" u="none" strike="noStrike" kern="1200" cap="none" spc="0" normalizeH="0" baseline="0" noProof="0" dirty="0">
                <a:ln>
                  <a:noFill/>
                </a:ln>
                <a:solidFill>
                  <a:sysClr val="windowText" lastClr="000000"/>
                </a:solidFill>
                <a:effectLst/>
                <a:uLnTx/>
                <a:uFillTx/>
                <a:ea typeface="+mn-ea"/>
                <a:cs typeface="+mn-cs"/>
                <a:hlinkClick r:id="rId5"/>
              </a:rPr>
              <a:t>smith@gmail.com</a:t>
            </a:r>
            <a:r>
              <a:rPr kumimoji="0" lang="en-CA" sz="2000" b="0" i="0" u="none" strike="noStrike" kern="1200" cap="none" spc="0" normalizeH="0" baseline="0" noProof="0" dirty="0">
                <a:ln>
                  <a:noFill/>
                </a:ln>
                <a:solidFill>
                  <a:sysClr val="windowText" lastClr="000000"/>
                </a:solidFill>
                <a:effectLst/>
                <a:uLnTx/>
                <a:uFillTx/>
                <a:ea typeface="+mn-ea"/>
                <a:cs typeface="+mn-cs"/>
              </a:rPr>
              <a:t> </a:t>
            </a:r>
          </a:p>
        </p:txBody>
      </p:sp>
      <p:sp>
        <p:nvSpPr>
          <p:cNvPr id="8" name="Multiply 3">
            <a:extLst>
              <a:ext uri="{FF2B5EF4-FFF2-40B4-BE49-F238E27FC236}">
                <a16:creationId xmlns:a16="http://schemas.microsoft.com/office/drawing/2014/main" id="{BD934F9F-5AF4-432C-A9A1-B200FA6A9697}"/>
              </a:ext>
            </a:extLst>
          </p:cNvPr>
          <p:cNvSpPr/>
          <p:nvPr/>
        </p:nvSpPr>
        <p:spPr>
          <a:xfrm>
            <a:off x="7906845" y="3328399"/>
            <a:ext cx="734738" cy="1067693"/>
          </a:xfrm>
          <a:prstGeom prst="mathMultiply">
            <a:avLst/>
          </a:prstGeom>
          <a:noFill/>
          <a:ln w="41275" cap="flat" cmpd="sng" algn="ctr">
            <a:solidFill>
              <a:srgbClr val="9000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1580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1000"/>
                                        <p:tgtEl>
                                          <p:spTgt spid="7">
                                            <p:txEl>
                                              <p:pRg st="6" end="6"/>
                                            </p:txEl>
                                          </p:spTgt>
                                        </p:tgtEl>
                                      </p:cBhvr>
                                    </p:animEffect>
                                    <p:anim calcmode="lin" valueType="num">
                                      <p:cBhvr>
                                        <p:cTn id="1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1000"/>
                                        <p:tgtEl>
                                          <p:spTgt spid="7">
                                            <p:txEl>
                                              <p:pRg st="7" end="7"/>
                                            </p:txEl>
                                          </p:spTgt>
                                        </p:tgtEl>
                                      </p:cBhvr>
                                    </p:animEffect>
                                    <p:anim calcmode="lin" valueType="num">
                                      <p:cBhvr>
                                        <p:cTn id="1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1000"/>
                                        <p:tgtEl>
                                          <p:spTgt spid="7">
                                            <p:txEl>
                                              <p:pRg st="8" end="8"/>
                                            </p:txEl>
                                          </p:spTgt>
                                        </p:tgtEl>
                                      </p:cBhvr>
                                    </p:animEffect>
                                    <p:anim calcmode="lin" valueType="num">
                                      <p:cBhvr>
                                        <p:cTn id="2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220300" y="1316555"/>
            <a:ext cx="5276763" cy="783551"/>
          </a:xfrm>
        </p:spPr>
        <p:txBody>
          <a:bodyPr>
            <a:normAutofit/>
          </a:bodyPr>
          <a:lstStyle/>
          <a:p>
            <a:pPr algn="ctr"/>
            <a:r>
              <a:rPr lang="en-US" sz="3200" dirty="0"/>
              <a:t>Emails – Subject Line</a:t>
            </a:r>
          </a:p>
        </p:txBody>
      </p:sp>
      <p:pic>
        <p:nvPicPr>
          <p:cNvPr id="2" name="Picture 1">
            <a:extLst>
              <a:ext uri="{FF2B5EF4-FFF2-40B4-BE49-F238E27FC236}">
                <a16:creationId xmlns:a16="http://schemas.microsoft.com/office/drawing/2014/main" id="{C23CB65B-56E0-4F18-8522-5C06268AD9BA}"/>
              </a:ext>
            </a:extLst>
          </p:cNvPr>
          <p:cNvPicPr>
            <a:picLocks noChangeAspect="1"/>
          </p:cNvPicPr>
          <p:nvPr/>
        </p:nvPicPr>
        <p:blipFill>
          <a:blip r:embed="rId3"/>
          <a:stretch>
            <a:fillRect/>
          </a:stretch>
        </p:blipFill>
        <p:spPr>
          <a:xfrm>
            <a:off x="2099357" y="2477385"/>
            <a:ext cx="8507683" cy="3913255"/>
          </a:xfrm>
          <a:prstGeom prst="rect">
            <a:avLst/>
          </a:prstGeom>
        </p:spPr>
      </p:pic>
    </p:spTree>
    <p:extLst>
      <p:ext uri="{BB962C8B-B14F-4D97-AF65-F5344CB8AC3E}">
        <p14:creationId xmlns:p14="http://schemas.microsoft.com/office/powerpoint/2010/main" val="172152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8DE023-94FD-43D2-9728-039243C7F74C}"/>
              </a:ext>
            </a:extLst>
          </p:cNvPr>
          <p:cNvSpPr txBox="1"/>
          <p:nvPr/>
        </p:nvSpPr>
        <p:spPr>
          <a:xfrm>
            <a:off x="1899137" y="2179880"/>
            <a:ext cx="7717135" cy="1938992"/>
          </a:xfrm>
          <a:prstGeom prst="rect">
            <a:avLst/>
          </a:prstGeom>
          <a:noFill/>
        </p:spPr>
        <p:txBody>
          <a:bodyPr wrap="square">
            <a:spAutoFit/>
          </a:bodyPr>
          <a:lstStyle/>
          <a:p>
            <a:pPr algn="ctr"/>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Day 5</a:t>
            </a:r>
          </a:p>
          <a:p>
            <a:pPr algn="ctr"/>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Workplace Digital Communication  </a:t>
            </a:r>
            <a:r>
              <a:rPr lang="en-US" sz="4000" dirty="0">
                <a:solidFill>
                  <a:srgbClr val="0A1730"/>
                </a:solidFill>
                <a:latin typeface="Times New Roman" pitchFamily="18" charset="0"/>
                <a:ea typeface="+mj-ea"/>
                <a:cs typeface="Times New Roman" pitchFamily="18" charset="0"/>
              </a:rPr>
              <a:t>S</a:t>
            </a:r>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kills</a:t>
            </a:r>
            <a:endParaRPr lang="en-CA" dirty="0"/>
          </a:p>
        </p:txBody>
      </p:sp>
      <p:pic>
        <p:nvPicPr>
          <p:cNvPr id="9" name="Picture 8" descr="Text&#10;&#10;Description automatically generated">
            <a:extLst>
              <a:ext uri="{FF2B5EF4-FFF2-40B4-BE49-F238E27FC236}">
                <a16:creationId xmlns:a16="http://schemas.microsoft.com/office/drawing/2014/main" id="{BB778CE8-43C9-4C64-A8BB-A11C30C7FA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37054" y="4118872"/>
            <a:ext cx="3135085" cy="1822708"/>
          </a:xfrm>
          <a:prstGeom prst="rect">
            <a:avLst/>
          </a:prstGeom>
        </p:spPr>
      </p:pic>
      <p:sp>
        <p:nvSpPr>
          <p:cNvPr id="10" name="TextBox 9">
            <a:extLst>
              <a:ext uri="{FF2B5EF4-FFF2-40B4-BE49-F238E27FC236}">
                <a16:creationId xmlns:a16="http://schemas.microsoft.com/office/drawing/2014/main" id="{EC490DD9-CEF1-48CF-A66E-CB3D8916404F}"/>
              </a:ext>
            </a:extLst>
          </p:cNvPr>
          <p:cNvSpPr txBox="1"/>
          <p:nvPr/>
        </p:nvSpPr>
        <p:spPr>
          <a:xfrm>
            <a:off x="4237054" y="6202837"/>
            <a:ext cx="3789839" cy="230832"/>
          </a:xfrm>
          <a:prstGeom prst="rect">
            <a:avLst/>
          </a:prstGeom>
          <a:noFill/>
        </p:spPr>
        <p:txBody>
          <a:bodyPr wrap="square" rtlCol="0">
            <a:spAutoFit/>
          </a:bodyPr>
          <a:lstStyle/>
          <a:p>
            <a:r>
              <a:rPr lang="en-CA" sz="900" dirty="0">
                <a:hlinkClick r:id="rId3" tooltip="https://decodingdigitalliteracy.org/fellowship-objective/"/>
              </a:rPr>
              <a:t>This Photo</a:t>
            </a:r>
            <a:r>
              <a:rPr lang="en-CA" sz="900" dirty="0"/>
              <a:t> by Unknown Author is licensed under </a:t>
            </a:r>
            <a:r>
              <a:rPr lang="en-CA" sz="900" dirty="0">
                <a:hlinkClick r:id="rId4" tooltip="https://creativecommons.org/licenses/by-sa/3.0/"/>
              </a:rPr>
              <a:t>CC BY-SA</a:t>
            </a:r>
            <a:endParaRPr lang="en-CA" sz="900" dirty="0"/>
          </a:p>
        </p:txBody>
      </p:sp>
    </p:spTree>
    <p:extLst>
      <p:ext uri="{BB962C8B-B14F-4D97-AF65-F5344CB8AC3E}">
        <p14:creationId xmlns:p14="http://schemas.microsoft.com/office/powerpoint/2010/main" val="680349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993477" y="1304477"/>
            <a:ext cx="5703483" cy="776274"/>
          </a:xfrm>
        </p:spPr>
        <p:txBody>
          <a:bodyPr>
            <a:normAutofit/>
          </a:bodyPr>
          <a:lstStyle/>
          <a:p>
            <a:pPr algn="ctr"/>
            <a:r>
              <a:rPr lang="en-US" sz="3200" dirty="0"/>
              <a:t>Emails – Subject Line </a:t>
            </a:r>
          </a:p>
        </p:txBody>
      </p:sp>
      <p:sp>
        <p:nvSpPr>
          <p:cNvPr id="5" name="Content Placeholder 2">
            <a:extLst>
              <a:ext uri="{FF2B5EF4-FFF2-40B4-BE49-F238E27FC236}">
                <a16:creationId xmlns:a16="http://schemas.microsoft.com/office/drawing/2014/main" id="{B91CFB03-705B-450D-BD9D-87B2CDB5BE64}"/>
              </a:ext>
            </a:extLst>
          </p:cNvPr>
          <p:cNvSpPr txBox="1">
            <a:spLocks/>
          </p:cNvSpPr>
          <p:nvPr/>
        </p:nvSpPr>
        <p:spPr>
          <a:xfrm>
            <a:off x="1928538" y="2329651"/>
            <a:ext cx="7833360" cy="3945329"/>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US" b="1" i="0" u="none" strike="noStrike" kern="1200" cap="none" spc="0" normalizeH="0" baseline="0" noProof="0" dirty="0">
                <a:ln>
                  <a:noFill/>
                </a:ln>
                <a:solidFill>
                  <a:schemeClr val="accent5"/>
                </a:solidFill>
                <a:effectLst/>
                <a:uLnTx/>
                <a:uFillTx/>
                <a:ea typeface="+mn-ea"/>
                <a:cs typeface="+mn-cs"/>
              </a:rPr>
              <a:t>DO</a:t>
            </a:r>
          </a:p>
          <a:p>
            <a:pPr marL="457200" marR="0" lvl="1" indent="-182880" algn="l" defTabSz="914400" rtl="0" eaLnBrk="1" fontAlgn="auto" latinLnBrk="0" hangingPunct="1">
              <a:lnSpc>
                <a:spcPct val="120000"/>
              </a:lnSpc>
              <a:spcBef>
                <a:spcPct val="20000"/>
              </a:spcBef>
              <a:spcAft>
                <a:spcPts val="0"/>
              </a:spcAft>
              <a:buClr>
                <a:srgbClr val="900000"/>
              </a:buClr>
              <a:buSzPct val="85000"/>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Put information in the Subject box.</a:t>
            </a:r>
          </a:p>
          <a:p>
            <a:pPr marL="457200" marR="0" lvl="1" indent="-182880" algn="l" defTabSz="914400" rtl="0" eaLnBrk="1" fontAlgn="auto" latinLnBrk="0" hangingPunct="1">
              <a:lnSpc>
                <a:spcPct val="120000"/>
              </a:lnSpc>
              <a:spcBef>
                <a:spcPct val="20000"/>
              </a:spcBef>
              <a:spcAft>
                <a:spcPts val="0"/>
              </a:spcAft>
              <a:buClr>
                <a:srgbClr val="900000"/>
              </a:buClr>
              <a:buSzPct val="85000"/>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Write a short subject.</a:t>
            </a:r>
          </a:p>
          <a:p>
            <a:pPr marL="457200" marR="0" lvl="1" indent="-182880" algn="l" defTabSz="914400" rtl="0" eaLnBrk="1" fontAlgn="auto" latinLnBrk="0" hangingPunct="1">
              <a:lnSpc>
                <a:spcPct val="120000"/>
              </a:lnSpc>
              <a:spcBef>
                <a:spcPct val="20000"/>
              </a:spcBef>
              <a:spcAft>
                <a:spcPts val="0"/>
              </a:spcAft>
              <a:buClr>
                <a:srgbClr val="900000"/>
              </a:buClr>
              <a:buSzPct val="85000"/>
              <a:buFont typeface="Arial" pitchFamily="34" charset="0"/>
              <a:buChar char="•"/>
              <a:tabLst/>
              <a:defRPr/>
            </a:pPr>
            <a:r>
              <a:rPr kumimoji="0" lang="en-CA" sz="2400" b="0" i="0" u="none" strike="noStrike" kern="1200" cap="none" spc="0" normalizeH="0" baseline="0" noProof="0" dirty="0">
                <a:ln>
                  <a:noFill/>
                </a:ln>
                <a:solidFill>
                  <a:sysClr val="windowText" lastClr="000000"/>
                </a:solidFill>
                <a:effectLst/>
                <a:uLnTx/>
                <a:uFillTx/>
                <a:ea typeface="+mn-ea"/>
                <a:cs typeface="+mn-cs"/>
              </a:rPr>
              <a:t>Write a subject that a recipient will want to open.</a:t>
            </a:r>
            <a:endParaRPr kumimoji="0" lang="en-US" b="0" i="0" u="none" strike="noStrike" kern="1200" cap="none" spc="0" normalizeH="0" baseline="0" noProof="0" dirty="0">
              <a:ln>
                <a:noFill/>
              </a:ln>
              <a:solidFill>
                <a:sysClr val="windowText" lastClr="000000"/>
              </a:solidFill>
              <a:effectLst/>
              <a:uLnTx/>
              <a:uFillTx/>
              <a:ea typeface="+mn-ea"/>
              <a:cs typeface="+mn-cs"/>
            </a:endParaRP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endParaRPr kumimoji="0" lang="en-US" b="1" i="0" u="none" strike="noStrike" kern="1200" cap="none" spc="0" normalizeH="0" baseline="0" noProof="0" dirty="0">
              <a:ln>
                <a:noFill/>
              </a:ln>
              <a:solidFill>
                <a:schemeClr val="accent5"/>
              </a:solidFill>
              <a:effectLst/>
              <a:uLnTx/>
              <a:uFillTx/>
              <a:ea typeface="+mn-ea"/>
              <a:cs typeface="+mn-cs"/>
            </a:endParaRP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US" b="1" i="0" u="none" strike="noStrike" kern="1200" cap="none" spc="0" normalizeH="0" baseline="0" noProof="0" dirty="0">
                <a:ln>
                  <a:noFill/>
                </a:ln>
                <a:solidFill>
                  <a:schemeClr val="accent5"/>
                </a:solidFill>
                <a:effectLst/>
                <a:uLnTx/>
                <a:uFillTx/>
                <a:ea typeface="+mn-ea"/>
                <a:cs typeface="+mn-cs"/>
              </a:rPr>
              <a:t>DON’T</a:t>
            </a:r>
          </a:p>
          <a:p>
            <a:pPr marL="457200" marR="0" lvl="1" indent="-182880" algn="l" defTabSz="914400" rtl="0" eaLnBrk="1" fontAlgn="auto" latinLnBrk="0" hangingPunct="1">
              <a:lnSpc>
                <a:spcPct val="120000"/>
              </a:lnSpc>
              <a:spcBef>
                <a:spcPct val="20000"/>
              </a:spcBef>
              <a:spcAft>
                <a:spcPts val="0"/>
              </a:spcAft>
              <a:buClr>
                <a:srgbClr val="900000"/>
              </a:buClr>
              <a:buSzPct val="85000"/>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Write in all caps – </a:t>
            </a:r>
            <a:r>
              <a:rPr kumimoji="0" lang="en-US" sz="2400" b="0" i="0" u="none" strike="noStrike" kern="1200" cap="none" spc="0" normalizeH="0" baseline="0" noProof="0" dirty="0">
                <a:ln>
                  <a:noFill/>
                </a:ln>
                <a:solidFill>
                  <a:schemeClr val="accent5"/>
                </a:solidFill>
                <a:effectLst/>
                <a:uLnTx/>
                <a:uFillTx/>
                <a:ea typeface="+mn-ea"/>
                <a:cs typeface="+mn-cs"/>
              </a:rPr>
              <a:t>LIKE THIS</a:t>
            </a:r>
            <a:r>
              <a:rPr kumimoji="0" lang="en-US" sz="2400" b="0" i="0" u="none" strike="noStrike" kern="1200" cap="none" spc="0" normalizeH="0" baseline="0" noProof="0" dirty="0">
                <a:ln>
                  <a:noFill/>
                </a:ln>
                <a:solidFill>
                  <a:sysClr val="windowText" lastClr="000000"/>
                </a:solidFill>
                <a:effectLst/>
                <a:uLnTx/>
                <a:uFillTx/>
                <a:ea typeface="+mn-ea"/>
                <a:cs typeface="+mn-cs"/>
              </a:rPr>
              <a:t>.</a:t>
            </a:r>
            <a:endParaRPr kumimoji="0" lang="en-US" sz="2400" b="0" i="0" u="none" strike="noStrike" kern="1200" cap="none" spc="0" normalizeH="0" baseline="0" noProof="0" dirty="0">
              <a:ln>
                <a:noFill/>
              </a:ln>
              <a:solidFill>
                <a:srgbClr val="900000"/>
              </a:solidFill>
              <a:effectLst/>
              <a:uLnTx/>
              <a:uFillTx/>
              <a:ea typeface="+mn-ea"/>
              <a:cs typeface="+mn-cs"/>
            </a:endParaRPr>
          </a:p>
          <a:p>
            <a:pPr marL="457200" marR="0" lvl="1" indent="-182880" algn="l" defTabSz="914400" rtl="0" eaLnBrk="1" fontAlgn="auto" latinLnBrk="0" hangingPunct="1">
              <a:lnSpc>
                <a:spcPct val="120000"/>
              </a:lnSpc>
              <a:spcBef>
                <a:spcPct val="20000"/>
              </a:spcBef>
              <a:spcAft>
                <a:spcPts val="0"/>
              </a:spcAft>
              <a:buClr>
                <a:srgbClr val="900000"/>
              </a:buClr>
              <a:buSzPct val="85000"/>
              <a:buFont typeface="Arial"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ea typeface="+mn-ea"/>
                <a:cs typeface="+mn-cs"/>
              </a:rPr>
              <a:t>Use sentences.</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endParaRPr kumimoji="0" lang="en-CA" sz="1800" b="1"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val="2607554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533818" y="1435923"/>
            <a:ext cx="5124363" cy="916465"/>
          </a:xfrm>
        </p:spPr>
        <p:txBody>
          <a:bodyPr>
            <a:normAutofit/>
          </a:bodyPr>
          <a:lstStyle/>
          <a:p>
            <a:pPr algn="ctr"/>
            <a:r>
              <a:rPr lang="en-US" sz="3200" dirty="0"/>
              <a:t>Professional Subject Lines</a:t>
            </a:r>
          </a:p>
        </p:txBody>
      </p:sp>
      <p:sp>
        <p:nvSpPr>
          <p:cNvPr id="15" name="TextBox 14">
            <a:extLst>
              <a:ext uri="{FF2B5EF4-FFF2-40B4-BE49-F238E27FC236}">
                <a16:creationId xmlns:a16="http://schemas.microsoft.com/office/drawing/2014/main" id="{8B98D52E-E839-4D6E-A278-2D18E2DB1EB1}"/>
              </a:ext>
            </a:extLst>
          </p:cNvPr>
          <p:cNvSpPr txBox="1"/>
          <p:nvPr/>
        </p:nvSpPr>
        <p:spPr>
          <a:xfrm>
            <a:off x="1925319" y="2251904"/>
            <a:ext cx="8031481" cy="4524315"/>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
                <a:srgbClr val="900000"/>
              </a:buClr>
              <a:buSzPct val="85000"/>
              <a:tabLst/>
              <a:defRPr/>
            </a:pPr>
            <a:r>
              <a:rPr kumimoji="0" lang="en-CA" sz="2400" b="1" i="0" u="none" strike="noStrike" kern="1200" cap="none" spc="0" normalizeH="0" baseline="0" noProof="0" dirty="0">
                <a:ln>
                  <a:noFill/>
                </a:ln>
                <a:solidFill>
                  <a:prstClr val="black"/>
                </a:solidFill>
                <a:effectLst/>
                <a:uLnTx/>
                <a:uFillTx/>
                <a:ea typeface="+mn-ea"/>
                <a:cs typeface="+mn-cs"/>
              </a:rPr>
              <a:t>Task - #2 </a:t>
            </a:r>
          </a:p>
          <a:p>
            <a:pPr marL="457200" marR="0" lvl="0" indent="-457200" algn="l" defTabSz="914400" rtl="0" eaLnBrk="1" fontAlgn="auto" latinLnBrk="0" hangingPunct="1">
              <a:lnSpc>
                <a:spcPct val="100000"/>
              </a:lnSpc>
              <a:spcBef>
                <a:spcPct val="20000"/>
              </a:spcBef>
              <a:spcAft>
                <a:spcPts val="0"/>
              </a:spcAft>
              <a:buClr>
                <a:srgbClr val="900000"/>
              </a:buClr>
              <a:buSzPct val="85000"/>
              <a:buFont typeface="+mj-lt"/>
              <a:buAutoNum type="arabicPeriod"/>
              <a:tabLst/>
              <a:defRPr/>
            </a:pPr>
            <a:r>
              <a:rPr kumimoji="0" lang="en-CA" sz="2000" i="0" u="none" strike="noStrike" kern="1200" cap="none" spc="0" normalizeH="0" baseline="0" noProof="0" dirty="0">
                <a:ln>
                  <a:noFill/>
                </a:ln>
                <a:solidFill>
                  <a:prstClr val="black"/>
                </a:solidFill>
                <a:effectLst/>
                <a:uLnTx/>
                <a:uFillTx/>
                <a:ea typeface="+mn-ea"/>
                <a:cs typeface="+mn-cs"/>
              </a:rPr>
              <a:t>What could your subject be in these situations?</a:t>
            </a:r>
          </a:p>
          <a:p>
            <a:pPr marL="800100" lvl="1" indent="-342900">
              <a:spcBef>
                <a:spcPct val="20000"/>
              </a:spcBef>
              <a:buClr>
                <a:srgbClr val="900000"/>
              </a:buClr>
              <a:buSzPct val="85000"/>
              <a:buFont typeface="Arial" panose="020B0604020202020204" pitchFamily="34" charset="0"/>
              <a:buChar char="•"/>
              <a:defRPr/>
            </a:pPr>
            <a:r>
              <a:rPr kumimoji="0" lang="en-CA" sz="2000" b="0" i="0" u="none" strike="noStrike" kern="1200" cap="none" spc="0" normalizeH="0" baseline="0" noProof="0" dirty="0">
                <a:ln>
                  <a:noFill/>
                </a:ln>
                <a:solidFill>
                  <a:prstClr val="black"/>
                </a:solidFill>
                <a:effectLst/>
                <a:uLnTx/>
                <a:uFillTx/>
                <a:ea typeface="+mn-ea"/>
                <a:cs typeface="+mn-cs"/>
              </a:rPr>
              <a:t>sending in a report</a:t>
            </a:r>
          </a:p>
          <a:p>
            <a:pPr marL="800100" lvl="1" indent="-342900">
              <a:spcBef>
                <a:spcPct val="20000"/>
              </a:spcBef>
              <a:buClr>
                <a:srgbClr val="900000"/>
              </a:buClr>
              <a:buSzPct val="85000"/>
              <a:buFont typeface="Arial" panose="020B0604020202020204" pitchFamily="34" charset="0"/>
              <a:buChar char="•"/>
              <a:defRPr/>
            </a:pPr>
            <a:r>
              <a:rPr kumimoji="0" lang="en-CA" sz="2000" b="0" i="0" u="none" strike="noStrike" kern="1200" cap="none" spc="0" normalizeH="0" baseline="0" noProof="0" dirty="0">
                <a:ln>
                  <a:noFill/>
                </a:ln>
                <a:solidFill>
                  <a:prstClr val="black"/>
                </a:solidFill>
                <a:effectLst/>
                <a:uLnTx/>
                <a:uFillTx/>
                <a:ea typeface="+mn-ea"/>
                <a:cs typeface="+mn-cs"/>
              </a:rPr>
              <a:t>message to family about weekend plans</a:t>
            </a:r>
          </a:p>
          <a:p>
            <a:pPr marL="800100" lvl="1" indent="-342900">
              <a:spcBef>
                <a:spcPct val="20000"/>
              </a:spcBef>
              <a:buClr>
                <a:srgbClr val="900000"/>
              </a:buClr>
              <a:buSzPct val="85000"/>
              <a:buFont typeface="Arial" panose="020B0604020202020204" pitchFamily="34" charset="0"/>
              <a:buChar char="•"/>
              <a:defRPr/>
            </a:pPr>
            <a:r>
              <a:rPr kumimoji="0" lang="en-CA" sz="2000" b="0" i="0" u="none" strike="noStrike" kern="1200" cap="none" spc="0" normalizeH="0" baseline="0" noProof="0" dirty="0">
                <a:ln>
                  <a:noFill/>
                </a:ln>
                <a:solidFill>
                  <a:prstClr val="black"/>
                </a:solidFill>
                <a:effectLst/>
                <a:uLnTx/>
                <a:uFillTx/>
                <a:ea typeface="+mn-ea"/>
                <a:cs typeface="+mn-cs"/>
              </a:rPr>
              <a:t>informal baby shower invitation</a:t>
            </a:r>
          </a:p>
          <a:p>
            <a:pPr marL="800100" lvl="1" indent="-342900">
              <a:spcBef>
                <a:spcPct val="20000"/>
              </a:spcBef>
              <a:buClr>
                <a:srgbClr val="900000"/>
              </a:buClr>
              <a:buSzPct val="85000"/>
              <a:buFont typeface="Arial" panose="020B0604020202020204" pitchFamily="34" charset="0"/>
              <a:buChar char="•"/>
              <a:defRPr/>
            </a:pPr>
            <a:r>
              <a:rPr kumimoji="0" lang="en-CA" sz="2000" b="0" i="0" u="none" strike="noStrike" kern="1200" cap="none" spc="0" normalizeH="0" baseline="0" noProof="0" dirty="0">
                <a:ln>
                  <a:noFill/>
                </a:ln>
                <a:solidFill>
                  <a:prstClr val="black"/>
                </a:solidFill>
                <a:effectLst/>
                <a:uLnTx/>
                <a:uFillTx/>
                <a:ea typeface="+mn-ea"/>
                <a:cs typeface="+mn-cs"/>
              </a:rPr>
              <a:t>message to boss asking for a day off</a:t>
            </a:r>
          </a:p>
          <a:p>
            <a:pPr marL="800100" lvl="1" indent="-342900">
              <a:spcBef>
                <a:spcPct val="20000"/>
              </a:spcBef>
              <a:buClr>
                <a:srgbClr val="900000"/>
              </a:buClr>
              <a:buSzPct val="85000"/>
              <a:buFont typeface="Arial" panose="020B0604020202020204" pitchFamily="34" charset="0"/>
              <a:buChar char="•"/>
              <a:defRPr/>
            </a:pPr>
            <a:r>
              <a:rPr kumimoji="0" lang="en-CA" sz="2000" b="0" i="0" u="none" strike="noStrike" kern="1200" cap="none" spc="0" normalizeH="0" baseline="0" noProof="0" dirty="0">
                <a:ln>
                  <a:noFill/>
                </a:ln>
                <a:solidFill>
                  <a:prstClr val="black"/>
                </a:solidFill>
                <a:effectLst/>
                <a:uLnTx/>
                <a:uFillTx/>
                <a:ea typeface="+mn-ea"/>
                <a:cs typeface="+mn-cs"/>
              </a:rPr>
              <a:t>message to co-worker asking to switch shifts</a:t>
            </a:r>
          </a:p>
          <a:p>
            <a:pPr marL="342900" marR="0" lvl="0" indent="-342900" algn="l" defTabSz="914400" rtl="0" eaLnBrk="1" fontAlgn="auto" latinLnBrk="0" hangingPunct="1">
              <a:spcBef>
                <a:spcPct val="20000"/>
              </a:spcBef>
              <a:spcAft>
                <a:spcPts val="0"/>
              </a:spcAft>
              <a:buClr>
                <a:srgbClr val="900000"/>
              </a:buClr>
              <a:buSzPct val="85000"/>
              <a:buFont typeface="Arial" panose="020B0604020202020204" pitchFamily="34" charset="0"/>
              <a:buChar char="•"/>
              <a:tabLst/>
              <a:defRPr/>
            </a:pPr>
            <a:endParaRPr lang="en-CA" sz="2000" dirty="0">
              <a:solidFill>
                <a:prstClr val="black"/>
              </a:solidFill>
            </a:endParaRPr>
          </a:p>
          <a:p>
            <a:pPr marL="457200" marR="0" lvl="0" indent="-457200" algn="l" defTabSz="914400" rtl="0" eaLnBrk="1" fontAlgn="auto" latinLnBrk="0" hangingPunct="1">
              <a:spcBef>
                <a:spcPct val="20000"/>
              </a:spcBef>
              <a:spcAft>
                <a:spcPts val="0"/>
              </a:spcAft>
              <a:buClr>
                <a:srgbClr val="900000"/>
              </a:buClr>
              <a:buSzPct val="85000"/>
              <a:buFont typeface="+mj-lt"/>
              <a:buAutoNum type="arabicPeriod" startAt="2"/>
              <a:tabLst/>
              <a:defRPr/>
            </a:pPr>
            <a:r>
              <a:rPr kumimoji="0" lang="en-US" sz="2000" b="0" i="0" u="none" strike="noStrike" kern="1200" cap="none" spc="0" normalizeH="0" baseline="0" noProof="0" dirty="0">
                <a:ln>
                  <a:noFill/>
                </a:ln>
                <a:solidFill>
                  <a:prstClr val="black"/>
                </a:solidFill>
                <a:effectLst/>
                <a:uLnTx/>
                <a:uFillTx/>
                <a:ea typeface="+mn-ea"/>
                <a:cs typeface="+mn-cs"/>
              </a:rPr>
              <a:t>Work with a partner and write subject lines on handout #2.</a:t>
            </a:r>
          </a:p>
          <a:p>
            <a:pPr marR="0" lvl="0" algn="l" defTabSz="914400" rtl="0" eaLnBrk="1" fontAlgn="auto" latinLnBrk="0" hangingPunct="1">
              <a:spcBef>
                <a:spcPct val="20000"/>
              </a:spcBef>
              <a:spcAft>
                <a:spcPts val="0"/>
              </a:spcAft>
              <a:buClr>
                <a:srgbClr val="900000"/>
              </a:buClr>
              <a:buSzPct val="85000"/>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spcBef>
                <a:spcPct val="20000"/>
              </a:spcBef>
              <a:spcAft>
                <a:spcPts val="0"/>
              </a:spcAft>
              <a:buClr>
                <a:srgbClr val="900000"/>
              </a:buClr>
              <a:buSzPct val="85000"/>
              <a:tabLst/>
              <a:defRPr/>
            </a:pPr>
            <a:endParaRPr kumimoji="0" lang="en-CA" sz="20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spcBef>
                <a:spcPct val="20000"/>
              </a:spcBef>
              <a:spcAft>
                <a:spcPts val="0"/>
              </a:spcAft>
              <a:buClr>
                <a:srgbClr val="900000"/>
              </a:buClr>
              <a:buSzPct val="85000"/>
              <a:tabLst/>
              <a:defRPr/>
            </a:pPr>
            <a:endParaRPr kumimoji="0" lang="en-CA" sz="20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5922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31938" y="1172762"/>
            <a:ext cx="4728123" cy="916465"/>
          </a:xfrm>
        </p:spPr>
        <p:txBody>
          <a:bodyPr>
            <a:normAutofit/>
          </a:bodyPr>
          <a:lstStyle/>
          <a:p>
            <a:pPr algn="ctr"/>
            <a:r>
              <a:rPr lang="en-US" sz="3200" dirty="0"/>
              <a:t>Emails - Greetings </a:t>
            </a:r>
          </a:p>
        </p:txBody>
      </p:sp>
      <p:grpSp>
        <p:nvGrpSpPr>
          <p:cNvPr id="4" name="Group 3">
            <a:extLst>
              <a:ext uri="{FF2B5EF4-FFF2-40B4-BE49-F238E27FC236}">
                <a16:creationId xmlns:a16="http://schemas.microsoft.com/office/drawing/2014/main" id="{C8B6A76B-9046-44E5-89D3-969386CE50A3}"/>
              </a:ext>
            </a:extLst>
          </p:cNvPr>
          <p:cNvGrpSpPr/>
          <p:nvPr/>
        </p:nvGrpSpPr>
        <p:grpSpPr>
          <a:xfrm>
            <a:off x="711200" y="1897457"/>
            <a:ext cx="10769600" cy="4521199"/>
            <a:chOff x="711200" y="1723834"/>
            <a:chExt cx="10769600" cy="4953369"/>
          </a:xfrm>
        </p:grpSpPr>
        <p:pic>
          <p:nvPicPr>
            <p:cNvPr id="17" name="Picture 16">
              <a:extLst>
                <a:ext uri="{FF2B5EF4-FFF2-40B4-BE49-F238E27FC236}">
                  <a16:creationId xmlns:a16="http://schemas.microsoft.com/office/drawing/2014/main" id="{D05ED5A9-5A9C-4894-AB68-BA363B1C43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1200" y="1723834"/>
              <a:ext cx="10769600" cy="4953369"/>
            </a:xfrm>
            <a:prstGeom prst="rect">
              <a:avLst/>
            </a:prstGeom>
            <a:noFill/>
          </p:spPr>
        </p:pic>
        <p:sp>
          <p:nvSpPr>
            <p:cNvPr id="3" name="TextBox 2">
              <a:extLst>
                <a:ext uri="{FF2B5EF4-FFF2-40B4-BE49-F238E27FC236}">
                  <a16:creationId xmlns:a16="http://schemas.microsoft.com/office/drawing/2014/main" id="{6633E217-9AC7-40A5-8651-D06E80987097}"/>
                </a:ext>
              </a:extLst>
            </p:cNvPr>
            <p:cNvSpPr txBox="1"/>
            <p:nvPr/>
          </p:nvSpPr>
          <p:spPr>
            <a:xfrm>
              <a:off x="5059680" y="4869612"/>
              <a:ext cx="6197600" cy="1692771"/>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t>Greet your recipient.</a:t>
              </a:r>
            </a:p>
            <a:p>
              <a:pPr marL="285750" indent="-285750">
                <a:buFont typeface="Wingdings" panose="05000000000000000000" pitchFamily="2" charset="2"/>
                <a:buChar char="ü"/>
              </a:pPr>
              <a:r>
                <a:rPr lang="en-US" sz="2000" dirty="0"/>
                <a:t>Spell their name correctly and use a CAPITAL letter for the first letter.</a:t>
              </a:r>
            </a:p>
            <a:p>
              <a:pPr marL="285750" indent="-285750">
                <a:buFont typeface="Wingdings" panose="05000000000000000000" pitchFamily="2" charset="2"/>
                <a:buChar char="ü"/>
              </a:pPr>
              <a:r>
                <a:rPr lang="en-US" sz="2000" dirty="0"/>
                <a:t>Use a comma (,) or semicolon (;) after the greeting. Very formal greetings will use a colon (:).</a:t>
              </a:r>
            </a:p>
          </p:txBody>
        </p:sp>
      </p:grpSp>
    </p:spTree>
    <p:extLst>
      <p:ext uri="{BB962C8B-B14F-4D97-AF65-F5344CB8AC3E}">
        <p14:creationId xmlns:p14="http://schemas.microsoft.com/office/powerpoint/2010/main" val="244834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470997" y="1164286"/>
            <a:ext cx="4575723" cy="794545"/>
          </a:xfrm>
        </p:spPr>
        <p:txBody>
          <a:bodyPr>
            <a:normAutofit/>
          </a:bodyPr>
          <a:lstStyle/>
          <a:p>
            <a:pPr algn="ctr"/>
            <a:r>
              <a:rPr lang="en-US" sz="3200" dirty="0"/>
              <a:t>Emails - Greetings</a:t>
            </a:r>
          </a:p>
        </p:txBody>
      </p:sp>
      <p:sp>
        <p:nvSpPr>
          <p:cNvPr id="18" name="TextBox 17">
            <a:extLst>
              <a:ext uri="{FF2B5EF4-FFF2-40B4-BE49-F238E27FC236}">
                <a16:creationId xmlns:a16="http://schemas.microsoft.com/office/drawing/2014/main" id="{A57FE38C-A196-4C89-8002-7298A1B6BE52}"/>
              </a:ext>
            </a:extLst>
          </p:cNvPr>
          <p:cNvSpPr txBox="1"/>
          <p:nvPr/>
        </p:nvSpPr>
        <p:spPr>
          <a:xfrm>
            <a:off x="701040" y="2080751"/>
            <a:ext cx="11018520" cy="399494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400" b="1" i="0" u="none" strike="noStrike" kern="1200" cap="none" spc="0" normalizeH="0" baseline="0" noProof="0" dirty="0">
                <a:ln>
                  <a:noFill/>
                </a:ln>
                <a:solidFill>
                  <a:prstClr val="black"/>
                </a:solidFill>
                <a:effectLst/>
                <a:uLnTx/>
                <a:uFillTx/>
                <a:ea typeface="+mn-ea"/>
                <a:cs typeface="+mn-cs"/>
              </a:rPr>
              <a:t>Usual greetings are…</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400" b="1" i="0" u="none" strike="noStrike" kern="1200" cap="none" spc="0" normalizeH="0" baseline="0" noProof="0" dirty="0">
                <a:ln>
                  <a:noFill/>
                </a:ln>
                <a:solidFill>
                  <a:prstClr val="black"/>
                </a:solidFill>
                <a:effectLst/>
                <a:uLnTx/>
                <a:uFillTx/>
                <a:ea typeface="+mn-ea"/>
                <a:cs typeface="+mn-cs"/>
              </a:rPr>
              <a:t>Formal</a:t>
            </a:r>
            <a:r>
              <a:rPr kumimoji="0" lang="en-CA" sz="2800" b="1" i="0" u="none" strike="noStrike" kern="1200" cap="none" spc="0" normalizeH="0" baseline="0" noProof="0" dirty="0">
                <a:ln>
                  <a:noFill/>
                </a:ln>
                <a:solidFill>
                  <a:prstClr val="black"/>
                </a:solidFill>
                <a:effectLst/>
                <a:uLnTx/>
                <a:uFillTx/>
                <a:ea typeface="+mn-ea"/>
                <a:cs typeface="+mn-cs"/>
              </a:rPr>
              <a:t>					</a:t>
            </a:r>
            <a:r>
              <a:rPr kumimoji="0" lang="en-CA" sz="2400" b="1" i="0" u="none" strike="noStrike" kern="1200" cap="none" spc="0" normalizeH="0" baseline="0" noProof="0" dirty="0">
                <a:ln>
                  <a:noFill/>
                </a:ln>
                <a:solidFill>
                  <a:prstClr val="black"/>
                </a:solidFill>
                <a:effectLst/>
                <a:uLnTx/>
                <a:uFillTx/>
                <a:ea typeface="+mn-ea"/>
                <a:cs typeface="+mn-cs"/>
              </a:rPr>
              <a:t>Informal </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Dear Mr. Williams;			  	Hi Adam,</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Dear Ms. Gomez;			 	Hi guys,</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Dear Mrs. Harrington:	</a:t>
            </a:r>
            <a:r>
              <a:rPr lang="en-CA" sz="2000" dirty="0">
                <a:solidFill>
                  <a:prstClr val="black"/>
                </a:solidFill>
              </a:rPr>
              <a:t>			</a:t>
            </a:r>
            <a:r>
              <a:rPr kumimoji="0" lang="en-CA" sz="2000" b="0" i="0" u="none" strike="noStrike" kern="1200" cap="none" spc="0" normalizeH="0" baseline="0" noProof="0" dirty="0">
                <a:ln>
                  <a:noFill/>
                </a:ln>
                <a:solidFill>
                  <a:prstClr val="black"/>
                </a:solidFill>
                <a:effectLst/>
                <a:uLnTx/>
                <a:uFillTx/>
                <a:ea typeface="+mn-ea"/>
                <a:cs typeface="+mn-cs"/>
              </a:rPr>
              <a:t>Hello ladies,</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Dear Sir,				  	Hi all,</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Dear Madam;				</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To Whom it May Concern:</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Attn: Principal Smith</a:t>
            </a:r>
          </a:p>
          <a:p>
            <a:pPr marL="0" marR="0" lvl="0" indent="0" algn="l" defTabSz="914400" rtl="0" eaLnBrk="1" fontAlgn="auto" latinLnBrk="0" hangingPunct="1">
              <a:lnSpc>
                <a:spcPct val="100000"/>
              </a:lnSpc>
              <a:spcBef>
                <a:spcPct val="20000"/>
              </a:spcBef>
              <a:spcAft>
                <a:spcPts val="0"/>
              </a:spcAft>
              <a:buClr>
                <a:srgbClr val="900000"/>
              </a:buClr>
              <a:buSzPct val="85000"/>
              <a:buFont typeface="Arial" pitchFamily="34" charset="0"/>
              <a:buNone/>
              <a:tabLst/>
              <a:defRPr/>
            </a:pPr>
            <a:r>
              <a:rPr kumimoji="0" lang="en-CA" sz="2000" b="0" i="0" u="none" strike="noStrike" kern="1200" cap="none" spc="0" normalizeH="0" baseline="0" noProof="0" dirty="0">
                <a:ln>
                  <a:noFill/>
                </a:ln>
                <a:solidFill>
                  <a:prstClr val="black"/>
                </a:solidFill>
                <a:effectLst/>
                <a:uLnTx/>
                <a:uFillTx/>
                <a:ea typeface="+mn-ea"/>
                <a:cs typeface="+mn-cs"/>
              </a:rPr>
              <a:t>  Attn: Human Resources Manager</a:t>
            </a:r>
            <a:endParaRPr lang="en-CA" sz="1600" dirty="0"/>
          </a:p>
        </p:txBody>
      </p:sp>
      <p:sp>
        <p:nvSpPr>
          <p:cNvPr id="20" name="TextBox 19">
            <a:extLst>
              <a:ext uri="{FF2B5EF4-FFF2-40B4-BE49-F238E27FC236}">
                <a16:creationId xmlns:a16="http://schemas.microsoft.com/office/drawing/2014/main" id="{8CC99730-4ED7-4C76-B7FD-EA810B119631}"/>
              </a:ext>
            </a:extLst>
          </p:cNvPr>
          <p:cNvSpPr txBox="1"/>
          <p:nvPr/>
        </p:nvSpPr>
        <p:spPr>
          <a:xfrm>
            <a:off x="6208685" y="4938108"/>
            <a:ext cx="5282275"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0" lang="en-CA" sz="2000" b="0" i="1" u="none" strike="noStrike" kern="1200" cap="none" spc="0" normalizeH="0" baseline="0" noProof="0" dirty="0">
                <a:ln>
                  <a:noFill/>
                </a:ln>
                <a:effectLst/>
                <a:uLnTx/>
                <a:uFillTx/>
                <a:latin typeface="Arial"/>
                <a:ea typeface="+mn-ea"/>
                <a:cs typeface="+mn-cs"/>
              </a:rPr>
              <a:t>In the workplace … if you use first names with your boss, you can use a first name. </a:t>
            </a:r>
            <a:r>
              <a:rPr kumimoji="0" lang="en-CA" sz="2000" b="0" i="1" u="none" strike="noStrike" kern="1200" cap="none" spc="0" normalizeH="0" baseline="0" noProof="0" dirty="0" err="1">
                <a:ln>
                  <a:noFill/>
                </a:ln>
                <a:effectLst/>
                <a:uLnTx/>
                <a:uFillTx/>
                <a:latin typeface="Arial"/>
                <a:ea typeface="+mn-ea"/>
                <a:cs typeface="+mn-cs"/>
              </a:rPr>
              <a:t>e.g.Good</a:t>
            </a:r>
            <a:r>
              <a:rPr kumimoji="0" lang="en-CA" sz="2000" b="0" i="1" u="none" strike="noStrike" kern="1200" cap="none" spc="0" normalizeH="0" baseline="0" noProof="0" dirty="0">
                <a:ln>
                  <a:noFill/>
                </a:ln>
                <a:effectLst/>
                <a:uLnTx/>
                <a:uFillTx/>
                <a:latin typeface="Arial"/>
                <a:ea typeface="+mn-ea"/>
                <a:cs typeface="+mn-cs"/>
              </a:rPr>
              <a:t> afternoon/morning/evening, Paulo:</a:t>
            </a:r>
            <a:endParaRPr lang="en-CA" sz="1600" i="1" dirty="0"/>
          </a:p>
        </p:txBody>
      </p:sp>
    </p:spTree>
    <p:extLst>
      <p:ext uri="{BB962C8B-B14F-4D97-AF65-F5344CB8AC3E}">
        <p14:creationId xmlns:p14="http://schemas.microsoft.com/office/powerpoint/2010/main" val="368229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525" y="2528898"/>
            <a:ext cx="9806880" cy="3920451"/>
          </a:xfrm>
        </p:spPr>
        <p:txBody>
          <a:bodyPr>
            <a:noAutofit/>
          </a:bodyPr>
          <a:lstStyle/>
          <a:p>
            <a:pPr marL="0" indent="0">
              <a:buNone/>
            </a:pPr>
            <a:r>
              <a:rPr lang="en-US" sz="2000" dirty="0"/>
              <a:t>Which greeting should you use for</a:t>
            </a:r>
            <a:r>
              <a:rPr lang="en-US" sz="2000" b="1" dirty="0"/>
              <a:t>…</a:t>
            </a:r>
          </a:p>
          <a:p>
            <a:pPr marL="0" indent="0">
              <a:buNone/>
            </a:pPr>
            <a:endParaRPr lang="en-US" sz="2000" b="1" dirty="0"/>
          </a:p>
          <a:p>
            <a:pPr lvl="1">
              <a:lnSpc>
                <a:spcPct val="150000"/>
              </a:lnSpc>
              <a:buClr>
                <a:schemeClr val="accent2"/>
              </a:buClr>
              <a:buFont typeface="Arial" panose="020B0604020202020204" pitchFamily="34" charset="0"/>
              <a:buChar char="•"/>
            </a:pPr>
            <a:r>
              <a:rPr lang="en-US" sz="2000" dirty="0"/>
              <a:t>An email to your manager. Her name is Nadia </a:t>
            </a:r>
            <a:r>
              <a:rPr lang="en-US" sz="2000" dirty="0" err="1"/>
              <a:t>Orlov</a:t>
            </a:r>
            <a:r>
              <a:rPr lang="en-US" sz="2000" dirty="0"/>
              <a:t>.</a:t>
            </a:r>
          </a:p>
          <a:p>
            <a:pPr lvl="1">
              <a:lnSpc>
                <a:spcPct val="150000"/>
              </a:lnSpc>
              <a:buClr>
                <a:schemeClr val="accent2"/>
              </a:buClr>
              <a:buFont typeface="Arial" panose="020B0604020202020204" pitchFamily="34" charset="0"/>
              <a:buChar char="•"/>
            </a:pPr>
            <a:r>
              <a:rPr lang="en-US" sz="2000" dirty="0"/>
              <a:t>An email to your best friend. His name is Jamal Lewis.</a:t>
            </a:r>
          </a:p>
          <a:p>
            <a:pPr lvl="1">
              <a:lnSpc>
                <a:spcPct val="150000"/>
              </a:lnSpc>
              <a:buClr>
                <a:schemeClr val="accent2"/>
              </a:buClr>
              <a:buFont typeface="Arial" panose="020B0604020202020204" pitchFamily="34" charset="0"/>
              <a:buChar char="•"/>
            </a:pPr>
            <a:r>
              <a:rPr lang="en-US" sz="2000" dirty="0"/>
              <a:t>An email to your co-worker. Their name is Alexis </a:t>
            </a:r>
            <a:r>
              <a:rPr lang="en-US" sz="2000" dirty="0" err="1"/>
              <a:t>Rella</a:t>
            </a:r>
            <a:r>
              <a:rPr lang="en-US" sz="2000" dirty="0"/>
              <a:t>. </a:t>
            </a:r>
          </a:p>
          <a:p>
            <a:pPr lvl="1">
              <a:lnSpc>
                <a:spcPct val="150000"/>
              </a:lnSpc>
              <a:buClr>
                <a:schemeClr val="accent2"/>
              </a:buClr>
              <a:buFont typeface="Arial" panose="020B0604020202020204" pitchFamily="34" charset="0"/>
              <a:buChar char="•"/>
            </a:pPr>
            <a:r>
              <a:rPr lang="en-US" sz="2000" dirty="0"/>
              <a:t>An email to everyone in your department at work.</a:t>
            </a:r>
          </a:p>
          <a:p>
            <a:pPr lvl="1">
              <a:lnSpc>
                <a:spcPct val="150000"/>
              </a:lnSpc>
              <a:buClr>
                <a:schemeClr val="accent2"/>
              </a:buClr>
              <a:buFont typeface="Arial" panose="020B0604020202020204" pitchFamily="34" charset="0"/>
              <a:buChar char="•"/>
            </a:pPr>
            <a:r>
              <a:rPr lang="en-US" sz="2000" dirty="0"/>
              <a:t>An email to many family members. </a:t>
            </a:r>
          </a:p>
        </p:txBody>
      </p:sp>
      <p:sp>
        <p:nvSpPr>
          <p:cNvPr id="2" name="Title 1"/>
          <p:cNvSpPr>
            <a:spLocks noGrp="1"/>
          </p:cNvSpPr>
          <p:nvPr>
            <p:ph type="title"/>
          </p:nvPr>
        </p:nvSpPr>
        <p:spPr>
          <a:xfrm>
            <a:off x="1789312" y="1920776"/>
            <a:ext cx="9831595" cy="590053"/>
          </a:xfrm>
        </p:spPr>
        <p:txBody>
          <a:bodyPr>
            <a:normAutofit/>
          </a:bodyPr>
          <a:lstStyle/>
          <a:p>
            <a:r>
              <a:rPr lang="en-US" sz="2400" dirty="0">
                <a:latin typeface="+mn-lt"/>
              </a:rPr>
              <a:t>Task #3  </a:t>
            </a:r>
          </a:p>
        </p:txBody>
      </p:sp>
      <p:sp>
        <p:nvSpPr>
          <p:cNvPr id="5" name="Text Placeholder 4">
            <a:extLst>
              <a:ext uri="{FF2B5EF4-FFF2-40B4-BE49-F238E27FC236}">
                <a16:creationId xmlns:a16="http://schemas.microsoft.com/office/drawing/2014/main" id="{1EA35591-82BD-4907-ACE8-86148CAE45CF}"/>
              </a:ext>
            </a:extLst>
          </p:cNvPr>
          <p:cNvSpPr>
            <a:spLocks noGrp="1"/>
          </p:cNvSpPr>
          <p:nvPr>
            <p:ph type="body" idx="10"/>
          </p:nvPr>
        </p:nvSpPr>
        <p:spPr>
          <a:xfrm>
            <a:off x="3689232" y="1298957"/>
            <a:ext cx="4591168" cy="590053"/>
          </a:xfrm>
        </p:spPr>
        <p:txBody>
          <a:bodyPr>
            <a:normAutofit/>
          </a:bodyPr>
          <a:lstStyle/>
          <a:p>
            <a:pPr algn="ctr"/>
            <a:r>
              <a:rPr kumimoji="0" lang="en-US" sz="32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Write Email Greetings</a:t>
            </a:r>
            <a:endParaRPr lang="en-CA" sz="2000" dirty="0"/>
          </a:p>
        </p:txBody>
      </p:sp>
    </p:spTree>
    <p:extLst>
      <p:ext uri="{BB962C8B-B14F-4D97-AF65-F5344CB8AC3E}">
        <p14:creationId xmlns:p14="http://schemas.microsoft.com/office/powerpoint/2010/main" val="265687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339225" y="1316854"/>
            <a:ext cx="5147789" cy="601337"/>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Emails - </a:t>
            </a:r>
            <a:r>
              <a:rPr kumimoji="0" lang="en-US" sz="3100" i="0" u="none" strike="noStrike" kern="1200" cap="none" spc="0" normalizeH="0" baseline="0" noProof="0" dirty="0">
                <a:ln>
                  <a:noFill/>
                </a:ln>
                <a:solidFill>
                  <a:prstClr val="black"/>
                </a:solidFill>
                <a:effectLst/>
                <a:uLnTx/>
                <a:uFillTx/>
                <a:latin typeface="+mj-lt"/>
                <a:ea typeface="+mn-ea"/>
                <a:cs typeface="+mn-cs"/>
              </a:rPr>
              <a:t>The Body</a:t>
            </a:r>
            <a:br>
              <a:rPr kumimoji="0" lang="en-US" sz="2400" b="1" i="0" u="none" strike="noStrike" kern="1200" cap="none" spc="0" normalizeH="0" baseline="0" noProof="0" dirty="0">
                <a:ln>
                  <a:noFill/>
                </a:ln>
                <a:solidFill>
                  <a:prstClr val="black"/>
                </a:solidFill>
                <a:effectLst/>
                <a:uLnTx/>
                <a:uFillTx/>
                <a:latin typeface="Arial"/>
                <a:ea typeface="+mn-ea"/>
                <a:cs typeface="+mn-cs"/>
              </a:rPr>
            </a:br>
            <a:endParaRPr lang="en-US" sz="3200" dirty="0"/>
          </a:p>
        </p:txBody>
      </p:sp>
      <p:sp>
        <p:nvSpPr>
          <p:cNvPr id="8" name="TextBox 7">
            <a:extLst>
              <a:ext uri="{FF2B5EF4-FFF2-40B4-BE49-F238E27FC236}">
                <a16:creationId xmlns:a16="http://schemas.microsoft.com/office/drawing/2014/main" id="{3FF15C5B-2F75-415A-8E5B-A526298047BF}"/>
              </a:ext>
            </a:extLst>
          </p:cNvPr>
          <p:cNvSpPr txBox="1"/>
          <p:nvPr/>
        </p:nvSpPr>
        <p:spPr>
          <a:xfrm>
            <a:off x="870289" y="1918191"/>
            <a:ext cx="10085662" cy="4247317"/>
          </a:xfrm>
          <a:prstGeom prst="rect">
            <a:avLst/>
          </a:prstGeom>
          <a:noFill/>
        </p:spPr>
        <p:txBody>
          <a:bodyPr wrap="square">
            <a:spAutoFit/>
          </a:bodyPr>
          <a:lstStyle/>
          <a:p>
            <a:pPr marL="285750" indent="-285750">
              <a:buClr>
                <a:schemeClr val="accent2"/>
              </a:buClr>
              <a:buFont typeface="Arial" panose="020B0604020202020204" pitchFamily="34" charset="0"/>
              <a:buChar char="•"/>
            </a:pPr>
            <a:r>
              <a:rPr lang="en-US" dirty="0"/>
              <a:t>An email should have 2 or 3 parts.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85750" indent="-285750">
              <a:buClr>
                <a:schemeClr val="accent2"/>
              </a:buClr>
              <a:buFont typeface="Arial" panose="020B0604020202020204" pitchFamily="34" charset="0"/>
              <a:buChar char="•"/>
            </a:pPr>
            <a:r>
              <a:rPr lang="en-US" dirty="0"/>
              <a:t>Emails should not be too long.</a:t>
            </a:r>
          </a:p>
          <a:p>
            <a:endParaRPr lang="en-US" dirty="0"/>
          </a:p>
          <a:p>
            <a:pPr marL="285750" indent="-285750">
              <a:buClr>
                <a:schemeClr val="accent2"/>
              </a:buClr>
              <a:buFont typeface="Arial" panose="020B0604020202020204" pitchFamily="34" charset="0"/>
              <a:buChar char="•"/>
            </a:pPr>
            <a:r>
              <a:rPr lang="en-US" dirty="0"/>
              <a:t>Don’t change the formatting (font, </a:t>
            </a:r>
            <a:r>
              <a:rPr lang="en-US" dirty="0" err="1"/>
              <a:t>colour</a:t>
            </a:r>
            <a:r>
              <a:rPr lang="en-US" dirty="0"/>
              <a:t>). Your recipient’s email system may be different from yours and they won’t see it, or the message might look strange.</a:t>
            </a:r>
          </a:p>
        </p:txBody>
      </p:sp>
      <p:sp>
        <p:nvSpPr>
          <p:cNvPr id="7" name="TextBox 6">
            <a:extLst>
              <a:ext uri="{FF2B5EF4-FFF2-40B4-BE49-F238E27FC236}">
                <a16:creationId xmlns:a16="http://schemas.microsoft.com/office/drawing/2014/main" id="{72E7D9D9-8BAE-4A76-AE2D-B3F883A4B558}"/>
              </a:ext>
            </a:extLst>
          </p:cNvPr>
          <p:cNvSpPr txBox="1"/>
          <p:nvPr/>
        </p:nvSpPr>
        <p:spPr>
          <a:xfrm>
            <a:off x="2235200" y="2284230"/>
            <a:ext cx="7355840"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Part 1:</a:t>
            </a:r>
            <a:r>
              <a:rPr lang="en-US" dirty="0"/>
              <a:t> 	Introduce yourself. (First time emails only.)</a:t>
            </a:r>
            <a:br>
              <a:rPr lang="en-US" dirty="0"/>
            </a:br>
            <a:r>
              <a:rPr lang="en-US" dirty="0"/>
              <a:t>                 Say why you are writing.</a:t>
            </a:r>
          </a:p>
          <a:p>
            <a:r>
              <a:rPr lang="en-US" dirty="0"/>
              <a:t>      Space</a:t>
            </a:r>
          </a:p>
          <a:p>
            <a:endParaRPr lang="en-US" dirty="0"/>
          </a:p>
          <a:p>
            <a:r>
              <a:rPr lang="en-US" b="1" dirty="0"/>
              <a:t>Part 2:</a:t>
            </a:r>
            <a:r>
              <a:rPr lang="en-US" dirty="0"/>
              <a:t> 	Give details.</a:t>
            </a:r>
          </a:p>
          <a:p>
            <a:r>
              <a:rPr lang="en-US" dirty="0"/>
              <a:t>      </a:t>
            </a:r>
          </a:p>
          <a:p>
            <a:r>
              <a:rPr lang="en-US" dirty="0"/>
              <a:t>      Space</a:t>
            </a:r>
          </a:p>
          <a:p>
            <a:endParaRPr lang="en-US" dirty="0"/>
          </a:p>
          <a:p>
            <a:r>
              <a:rPr lang="en-US" b="1" dirty="0"/>
              <a:t>Part 3: </a:t>
            </a:r>
            <a:r>
              <a:rPr lang="en-US" dirty="0"/>
              <a:t>	Give any special information.  Write about any attachments.</a:t>
            </a:r>
          </a:p>
        </p:txBody>
      </p:sp>
    </p:spTree>
    <p:extLst>
      <p:ext uri="{BB962C8B-B14F-4D97-AF65-F5344CB8AC3E}">
        <p14:creationId xmlns:p14="http://schemas.microsoft.com/office/powerpoint/2010/main" val="381064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560" y="2367280"/>
            <a:ext cx="9806880" cy="3972560"/>
          </a:xfrm>
        </p:spPr>
        <p:txBody>
          <a:bodyPr>
            <a:normAutofit fontScale="92500" lnSpcReduction="20000"/>
          </a:bodyPr>
          <a:lstStyle/>
          <a:p>
            <a:pPr marL="457200" lvl="1" indent="0">
              <a:lnSpc>
                <a:spcPct val="120000"/>
              </a:lnSpc>
              <a:buClr>
                <a:srgbClr val="900000"/>
              </a:buClr>
              <a:buNone/>
            </a:pPr>
            <a:r>
              <a:rPr lang="en-CA" sz="2400" dirty="0">
                <a:solidFill>
                  <a:prstClr val="black"/>
                </a:solidFill>
              </a:rPr>
              <a:t>We can not sign our names with a pen.  You can type a signature at the end of emails.  </a:t>
            </a:r>
          </a:p>
          <a:p>
            <a:pPr marL="457200" lvl="1" indent="0">
              <a:lnSpc>
                <a:spcPct val="120000"/>
              </a:lnSpc>
              <a:buClr>
                <a:srgbClr val="900000"/>
              </a:buClr>
              <a:buNone/>
            </a:pPr>
            <a:r>
              <a:rPr lang="en-CA" sz="2400" dirty="0">
                <a:solidFill>
                  <a:prstClr val="black"/>
                </a:solidFill>
              </a:rPr>
              <a:t>This could have your work position, business address, website address or social media accounts like Facebook.</a:t>
            </a:r>
          </a:p>
          <a:p>
            <a:pPr marL="274320" lvl="1" indent="0">
              <a:lnSpc>
                <a:spcPct val="120000"/>
              </a:lnSpc>
              <a:buNone/>
            </a:pPr>
            <a:r>
              <a:rPr lang="en-CA" sz="2400" dirty="0"/>
              <a:t>	</a:t>
            </a:r>
          </a:p>
          <a:p>
            <a:pPr marL="274320" lvl="1" indent="0">
              <a:buNone/>
            </a:pPr>
            <a:r>
              <a:rPr lang="en-CA" sz="2400" b="1" dirty="0"/>
              <a:t>    </a:t>
            </a:r>
            <a:r>
              <a:rPr lang="en-CA" sz="2400" b="1" dirty="0">
                <a:solidFill>
                  <a:schemeClr val="accent5"/>
                </a:solidFill>
              </a:rPr>
              <a:t>Example:</a:t>
            </a:r>
            <a:r>
              <a:rPr lang="en-CA" sz="2800" b="1" dirty="0"/>
              <a:t>	</a:t>
            </a:r>
            <a:r>
              <a:rPr lang="en-CA" sz="2400" b="1" dirty="0"/>
              <a:t>            	</a:t>
            </a:r>
            <a:r>
              <a:rPr lang="en-CA" dirty="0"/>
              <a:t>Martin Smith</a:t>
            </a:r>
          </a:p>
          <a:p>
            <a:pPr marL="0" indent="-125730">
              <a:buNone/>
            </a:pPr>
            <a:r>
              <a:rPr lang="en-CA" dirty="0"/>
              <a:t>			Line Worker, Walmart</a:t>
            </a:r>
          </a:p>
          <a:p>
            <a:pPr marL="274320" lvl="1" indent="0">
              <a:buNone/>
            </a:pPr>
            <a:r>
              <a:rPr lang="en-CA" dirty="0"/>
              <a:t>			T 780-345-6789 | C 780-123-4567</a:t>
            </a:r>
          </a:p>
          <a:p>
            <a:pPr marL="274320" lvl="1" indent="0">
              <a:buNone/>
            </a:pPr>
            <a:endParaRPr lang="en-CA" dirty="0"/>
          </a:p>
          <a:p>
            <a:pPr marL="274320" lvl="1" indent="0">
              <a:buNone/>
            </a:pPr>
            <a:r>
              <a:rPr lang="en-CA" dirty="0"/>
              <a:t>			12345  67 Avenue</a:t>
            </a:r>
          </a:p>
          <a:p>
            <a:pPr marL="274320" lvl="1" indent="0">
              <a:buNone/>
            </a:pPr>
            <a:r>
              <a:rPr lang="en-CA" dirty="0"/>
              <a:t>			</a:t>
            </a:r>
            <a:r>
              <a:rPr lang="en-CA" dirty="0" err="1"/>
              <a:t>Daysland</a:t>
            </a:r>
            <a:r>
              <a:rPr lang="en-CA" dirty="0"/>
              <a:t>, Alberta  Canada  T5L 1C3</a:t>
            </a:r>
          </a:p>
          <a:p>
            <a:pPr marL="274320" lvl="1" indent="0">
              <a:buNone/>
            </a:pPr>
            <a:r>
              <a:rPr lang="en-CA" dirty="0"/>
              <a:t>			</a:t>
            </a:r>
            <a:r>
              <a:rPr lang="en-CA" dirty="0">
                <a:hlinkClick r:id="rId3"/>
              </a:rPr>
              <a:t>msmith@yahoo.ca</a:t>
            </a:r>
            <a:r>
              <a:rPr lang="en-CA" dirty="0"/>
              <a:t> </a:t>
            </a:r>
          </a:p>
        </p:txBody>
      </p:sp>
      <p:sp>
        <p:nvSpPr>
          <p:cNvPr id="2" name="Title 1"/>
          <p:cNvSpPr>
            <a:spLocks noGrp="1"/>
          </p:cNvSpPr>
          <p:nvPr>
            <p:ph type="title"/>
          </p:nvPr>
        </p:nvSpPr>
        <p:spPr>
          <a:xfrm>
            <a:off x="3076858" y="1372136"/>
            <a:ext cx="6038283" cy="778098"/>
          </a:xfrm>
        </p:spPr>
        <p:txBody>
          <a:bodyPr>
            <a:normAutofit/>
          </a:bodyPr>
          <a:lstStyle/>
          <a:p>
            <a:pPr algn="ctr"/>
            <a:r>
              <a:rPr lang="en-CA" sz="3600" dirty="0"/>
              <a:t>Emails - E-Signature</a:t>
            </a:r>
          </a:p>
        </p:txBody>
      </p:sp>
    </p:spTree>
    <p:extLst>
      <p:ext uri="{BB962C8B-B14F-4D97-AF65-F5344CB8AC3E}">
        <p14:creationId xmlns:p14="http://schemas.microsoft.com/office/powerpoint/2010/main" val="2977196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598" y="1412776"/>
            <a:ext cx="8220506" cy="778098"/>
          </a:xfrm>
        </p:spPr>
        <p:txBody>
          <a:bodyPr/>
          <a:lstStyle/>
          <a:p>
            <a:pPr algn="ctr"/>
            <a:r>
              <a:rPr kumimoji="0" lang="en-CA" sz="3600" b="0" i="0" u="none" strike="noStrike" kern="1200" cap="none" spc="0" normalizeH="0" baseline="0" noProof="0">
                <a:ln>
                  <a:noFill/>
                </a:ln>
                <a:solidFill>
                  <a:srgbClr val="0A1730"/>
                </a:solidFill>
                <a:effectLst/>
                <a:uLnTx/>
                <a:uFillTx/>
                <a:latin typeface="Times New Roman" pitchFamily="18" charset="0"/>
                <a:ea typeface="+mj-ea"/>
                <a:cs typeface="Times New Roman" pitchFamily="18" charset="0"/>
              </a:rPr>
              <a:t>Emails -  Being Clear and Concise</a:t>
            </a:r>
            <a:endParaRPr lang="en-US" b="1" dirty="0"/>
          </a:p>
        </p:txBody>
      </p:sp>
      <p:sp>
        <p:nvSpPr>
          <p:cNvPr id="12" name="TextBox 11">
            <a:extLst>
              <a:ext uri="{FF2B5EF4-FFF2-40B4-BE49-F238E27FC236}">
                <a16:creationId xmlns:a16="http://schemas.microsoft.com/office/drawing/2014/main" id="{B4E42057-A053-430B-AFF5-99DFD089553A}"/>
              </a:ext>
            </a:extLst>
          </p:cNvPr>
          <p:cNvSpPr txBox="1"/>
          <p:nvPr/>
        </p:nvSpPr>
        <p:spPr>
          <a:xfrm>
            <a:off x="1764598" y="2675374"/>
            <a:ext cx="6096000" cy="523220"/>
          </a:xfrm>
          <a:prstGeom prst="rect">
            <a:avLst/>
          </a:prstGeom>
          <a:noFill/>
        </p:spPr>
        <p:txBody>
          <a:bodyPr wrap="square">
            <a:spAutoFit/>
          </a:bodyPr>
          <a:lstStyle/>
          <a:p>
            <a:r>
              <a:rPr lang="en-CA" sz="2800" dirty="0"/>
              <a:t>Task #4 – Handout #3 </a:t>
            </a:r>
          </a:p>
        </p:txBody>
      </p:sp>
      <p:sp>
        <p:nvSpPr>
          <p:cNvPr id="14" name="TextBox 13">
            <a:extLst>
              <a:ext uri="{FF2B5EF4-FFF2-40B4-BE49-F238E27FC236}">
                <a16:creationId xmlns:a16="http://schemas.microsoft.com/office/drawing/2014/main" id="{8FDCABEC-2C43-4ABB-B2DE-F4164DC78A34}"/>
              </a:ext>
            </a:extLst>
          </p:cNvPr>
          <p:cNvSpPr txBox="1"/>
          <p:nvPr/>
        </p:nvSpPr>
        <p:spPr>
          <a:xfrm>
            <a:off x="1764598" y="3627121"/>
            <a:ext cx="7765482" cy="1938992"/>
          </a:xfrm>
          <a:prstGeom prst="rect">
            <a:avLst/>
          </a:prstGeom>
          <a:noFill/>
        </p:spPr>
        <p:txBody>
          <a:bodyPr wrap="square">
            <a:spAutoFit/>
          </a:bodyPr>
          <a:lstStyle/>
          <a:p>
            <a:pPr marL="457200" indent="-457200">
              <a:buAutoNum type="arabicPeriod"/>
            </a:pPr>
            <a:r>
              <a:rPr lang="en-US" sz="2400"/>
              <a:t>Read the email memo sent to employees.</a:t>
            </a:r>
          </a:p>
          <a:p>
            <a:pPr marL="457200" indent="-457200">
              <a:buFont typeface="+mj-lt"/>
              <a:buAutoNum type="arabicPeriod"/>
            </a:pPr>
            <a:endParaRPr lang="en-US" sz="2400"/>
          </a:p>
          <a:p>
            <a:pPr marL="457200" indent="-457200">
              <a:buFont typeface="+mj-lt"/>
              <a:buAutoNum type="arabicPeriod"/>
            </a:pPr>
            <a:r>
              <a:rPr lang="en-US" sz="2400"/>
              <a:t>Work with a partner to answer the questions</a:t>
            </a:r>
          </a:p>
          <a:p>
            <a:pPr marL="457200" indent="-457200">
              <a:buFont typeface="+mj-lt"/>
              <a:buAutoNum type="arabicPeriod"/>
            </a:pPr>
            <a:endParaRPr lang="en-US" sz="2400"/>
          </a:p>
          <a:p>
            <a:pPr marL="457200" indent="-457200">
              <a:buFont typeface="+mj-lt"/>
              <a:buAutoNum type="arabicPeriod"/>
            </a:pPr>
            <a:r>
              <a:rPr lang="en-US" sz="2400"/>
              <a:t>Share your answers with the class </a:t>
            </a:r>
            <a:endParaRPr lang="en-US" sz="2400" dirty="0"/>
          </a:p>
        </p:txBody>
      </p:sp>
    </p:spTree>
    <p:extLst>
      <p:ext uri="{BB962C8B-B14F-4D97-AF65-F5344CB8AC3E}">
        <p14:creationId xmlns:p14="http://schemas.microsoft.com/office/powerpoint/2010/main" val="3666785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52939" y="3171585"/>
            <a:ext cx="9293290" cy="284209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rPr>
              <a:t>To: </a:t>
            </a:r>
            <a:r>
              <a:rPr kumimoji="0" lang="en-US" sz="1600" b="0" i="0" u="none" strike="noStrike" kern="1200" cap="none" spc="0" normalizeH="0" baseline="0" noProof="0" dirty="0" err="1">
                <a:ln>
                  <a:noFill/>
                </a:ln>
                <a:solidFill>
                  <a:prstClr val="black"/>
                </a:solidFill>
                <a:effectLst/>
                <a:uLnTx/>
                <a:uFillTx/>
                <a:latin typeface="Verdana"/>
                <a:ea typeface="+mn-ea"/>
                <a:cs typeface="+mn-cs"/>
              </a:rPr>
              <a:t>leo.pong@gmail.com</a:t>
            </a:r>
            <a:endPar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rPr>
              <a:t>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Verdana"/>
                <a:ea typeface="+mn-ea"/>
                <a:cs typeface="+mn-cs"/>
              </a:rPr>
              <a:t>Subject: </a:t>
            </a:r>
            <a:r>
              <a:rPr kumimoji="0" lang="en-US" sz="2000" b="0" i="0" u="none" strike="noStrike" kern="1200" cap="none" spc="0" normalizeH="0" baseline="0" noProof="0" dirty="0">
                <a:ln>
                  <a:noFill/>
                </a:ln>
                <a:solidFill>
                  <a:prstClr val="black"/>
                </a:solidFill>
                <a:effectLst/>
                <a:uLnTx/>
                <a:uFillTx/>
                <a:latin typeface="Verdana"/>
                <a:ea typeface="+mn-ea"/>
                <a:cs typeface="+mn-cs"/>
              </a:rPr>
              <a:t>Wow!!</a:t>
            </a:r>
            <a:r>
              <a:rPr kumimoji="0" lang="en-US" sz="2000" b="0" i="0" u="none" strike="noStrike" kern="1200" cap="none" spc="0" normalizeH="0" baseline="0" noProof="0" dirty="0">
                <a:ln>
                  <a:noFill/>
                </a:ln>
                <a:solidFill>
                  <a:prstClr val="white">
                    <a:lumMod val="50000"/>
                  </a:prstClr>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rPr>
              <a:t>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a:ea typeface="+mn-ea"/>
                <a:cs typeface="+mn-cs"/>
              </a:rPr>
              <a:t>Hey Leo,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a:ea typeface="+mn-ea"/>
                <a:cs typeface="+mn-cs"/>
              </a:rPr>
              <a:t>The job’s mine!  The boss called me today.  I start on Mon.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a:ea typeface="+mn-ea"/>
                <a:cs typeface="+mn-cs"/>
              </a:rPr>
              <a:t>Great!!!!!!!!!!!!!!  Call 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lstStyle/>
          <a:p>
            <a:r>
              <a:rPr lang="en-US" dirty="0"/>
              <a:t>Formal or Informal Message? Why?</a:t>
            </a:r>
          </a:p>
        </p:txBody>
      </p:sp>
      <p:sp>
        <p:nvSpPr>
          <p:cNvPr id="9" name="Rectangle 8"/>
          <p:cNvSpPr/>
          <p:nvPr/>
        </p:nvSpPr>
        <p:spPr>
          <a:xfrm>
            <a:off x="1352939" y="1362250"/>
            <a:ext cx="9293290" cy="808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5" name="TextBox 4"/>
          <p:cNvSpPr txBox="1"/>
          <p:nvPr/>
        </p:nvSpPr>
        <p:spPr>
          <a:xfrm>
            <a:off x="1505336" y="1496797"/>
            <a:ext cx="1048140" cy="400110"/>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a:ea typeface="+mn-ea"/>
                <a:cs typeface="+mn-cs"/>
              </a:rPr>
              <a:t>Close</a:t>
            </a:r>
          </a:p>
        </p:txBody>
      </p:sp>
      <p:sp>
        <p:nvSpPr>
          <p:cNvPr id="6" name="TextBox 5"/>
          <p:cNvSpPr txBox="1"/>
          <p:nvPr/>
        </p:nvSpPr>
        <p:spPr>
          <a:xfrm>
            <a:off x="5184709" y="1495637"/>
            <a:ext cx="19905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Verdana"/>
                <a:ea typeface="+mn-ea"/>
                <a:cs typeface="+mn-cs"/>
              </a:rPr>
              <a:t>Compose</a:t>
            </a:r>
          </a:p>
        </p:txBody>
      </p:sp>
      <p:sp>
        <p:nvSpPr>
          <p:cNvPr id="8" name="Rectangle 7"/>
          <p:cNvSpPr/>
          <p:nvPr/>
        </p:nvSpPr>
        <p:spPr>
          <a:xfrm>
            <a:off x="9638523" y="1496797"/>
            <a:ext cx="927540" cy="444391"/>
          </a:xfrm>
          <a:prstGeom prst="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a:ea typeface="+mn-ea"/>
                <a:cs typeface="+mn-cs"/>
              </a:rPr>
              <a:t>Send</a:t>
            </a:r>
          </a:p>
        </p:txBody>
      </p:sp>
      <p:sp>
        <p:nvSpPr>
          <p:cNvPr id="11" name="Rectangle 10"/>
          <p:cNvSpPr/>
          <p:nvPr/>
        </p:nvSpPr>
        <p:spPr>
          <a:xfrm>
            <a:off x="1352939" y="6013677"/>
            <a:ext cx="9293290" cy="5345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Rectangle 11"/>
          <p:cNvSpPr/>
          <p:nvPr/>
        </p:nvSpPr>
        <p:spPr>
          <a:xfrm>
            <a:off x="9715340" y="6013677"/>
            <a:ext cx="850723" cy="314344"/>
          </a:xfrm>
          <a:prstGeom prst="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a:ea typeface="+mn-ea"/>
                <a:cs typeface="+mn-cs"/>
              </a:rPr>
              <a:t>Send</a:t>
            </a:r>
          </a:p>
        </p:txBody>
      </p:sp>
    </p:spTree>
    <p:extLst>
      <p:ext uri="{BB962C8B-B14F-4D97-AF65-F5344CB8AC3E}">
        <p14:creationId xmlns:p14="http://schemas.microsoft.com/office/powerpoint/2010/main" val="136797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42591" y="3249446"/>
            <a:ext cx="9293290" cy="3188675"/>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rPr>
              <a:t>To: </a:t>
            </a:r>
            <a:r>
              <a:rPr kumimoji="0" lang="en-US" sz="1600" b="0" i="0" u="none" strike="noStrike" kern="1200" cap="none" spc="0" normalizeH="0" baseline="0" noProof="0" dirty="0" err="1">
                <a:ln>
                  <a:noFill/>
                </a:ln>
                <a:solidFill>
                  <a:prstClr val="black"/>
                </a:solidFill>
                <a:effectLst/>
                <a:uLnTx/>
                <a:uFillTx/>
                <a:latin typeface="Verdana"/>
                <a:ea typeface="+mn-ea"/>
                <a:cs typeface="+mn-cs"/>
              </a:rPr>
              <a:t>leo.pong@gmail.com</a:t>
            </a:r>
            <a:endPar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rPr>
              <a:t>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rPr>
              <a:t>Subject: </a:t>
            </a:r>
            <a:r>
              <a:rPr kumimoji="0" lang="en-US" sz="1600" b="0" i="0" u="none" strike="noStrike" kern="1200" cap="none" spc="0" normalizeH="0" baseline="0" noProof="0" dirty="0">
                <a:ln>
                  <a:noFill/>
                </a:ln>
                <a:solidFill>
                  <a:prstClr val="black"/>
                </a:solidFill>
                <a:effectLst/>
                <a:uLnTx/>
                <a:uFillTx/>
                <a:latin typeface="Verdana"/>
                <a:ea typeface="+mn-ea"/>
                <a:cs typeface="+mn-cs"/>
              </a:rPr>
              <a:t>Part-time Office Worker</a:t>
            </a:r>
            <a:r>
              <a:rPr kumimoji="0" lang="en-US" sz="1600" b="0" i="0" u="none" strike="noStrike" kern="1200" cap="none" spc="0" normalizeH="0" baseline="0" noProof="0" dirty="0">
                <a:ln>
                  <a:noFill/>
                </a:ln>
                <a:solidFill>
                  <a:prstClr val="white">
                    <a:lumMod val="50000"/>
                  </a:prstClr>
                </a:solidFill>
                <a:effectLst/>
                <a:uLnTx/>
                <a:uFillTx/>
                <a:latin typeface="Verdana"/>
                <a:ea typeface="+mn-ea"/>
                <a:cs typeface="+mn-cs"/>
              </a:rPr>
              <a:t> </a:t>
            </a:r>
            <a:r>
              <a:rPr kumimoji="0" lang="en-US" sz="1800" b="0" i="0" u="none" strike="noStrike" kern="1200" cap="none" spc="0" normalizeH="0" baseline="0" noProof="0" dirty="0">
                <a:ln>
                  <a:noFill/>
                </a:ln>
                <a:solidFill>
                  <a:prstClr val="white">
                    <a:lumMod val="50000"/>
                  </a:prstClr>
                </a:solidFill>
                <a:effectLst/>
                <a:uLnTx/>
                <a:uFillTx/>
                <a:latin typeface="Verdana"/>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Hello Mr. Hassan: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I am writing to let you know I am interested in the part-time position you advertised online. My name is </a:t>
            </a:r>
            <a:r>
              <a:rPr kumimoji="0" lang="en-US" sz="1800" b="0" i="0" u="none" strike="noStrike" kern="1200" cap="none" spc="0" normalizeH="0" baseline="0" noProof="0" dirty="0" err="1">
                <a:ln>
                  <a:noFill/>
                </a:ln>
                <a:solidFill>
                  <a:prstClr val="black"/>
                </a:solidFill>
                <a:effectLst/>
                <a:uLnTx/>
                <a:uFillTx/>
                <a:latin typeface="Verdana"/>
                <a:ea typeface="+mn-ea"/>
                <a:cs typeface="+mn-cs"/>
              </a:rPr>
              <a:t>Malenben</a:t>
            </a:r>
            <a:r>
              <a:rPr kumimoji="0" lang="en-US" sz="1800" b="0" i="0" u="none" strike="noStrike" kern="1200" cap="none" spc="0" normalizeH="0" baseline="0" noProof="0" dirty="0">
                <a:ln>
                  <a:noFill/>
                </a:ln>
                <a:solidFill>
                  <a:prstClr val="black"/>
                </a:solidFill>
                <a:effectLst/>
                <a:uLnTx/>
                <a:uFillTx/>
                <a:latin typeface="Verdana"/>
                <a:ea typeface="+mn-ea"/>
                <a:cs typeface="+mn-cs"/>
              </a:rPr>
              <a:t> </a:t>
            </a:r>
            <a:r>
              <a:rPr kumimoji="0" lang="en-US" sz="1800" b="0" i="0" u="none" strike="noStrike" kern="1200" cap="none" spc="0" normalizeH="0" baseline="0" noProof="0" dirty="0" err="1">
                <a:ln>
                  <a:noFill/>
                </a:ln>
                <a:solidFill>
                  <a:prstClr val="black"/>
                </a:solidFill>
                <a:effectLst/>
                <a:uLnTx/>
                <a:uFillTx/>
                <a:latin typeface="Verdana"/>
                <a:ea typeface="+mn-ea"/>
                <a:cs typeface="+mn-cs"/>
              </a:rPr>
              <a:t>Depac</a:t>
            </a:r>
            <a:r>
              <a:rPr kumimoji="0" lang="en-US" sz="1800" b="0" i="0" u="none" strike="noStrike" kern="1200" cap="none" spc="0" normalizeH="0" baseline="0" noProof="0" dirty="0">
                <a:ln>
                  <a:noFill/>
                </a:ln>
                <a:solidFill>
                  <a:prstClr val="black"/>
                </a:solidFill>
                <a:effectLst/>
                <a:uLnTx/>
                <a:uFillTx/>
                <a:latin typeface="Verdana"/>
                <a:ea typeface="+mn-ea"/>
                <a:cs typeface="+mn-cs"/>
              </a:rPr>
              <a:t>. You can reach me at 897-335-1234.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Sincerely,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Verdana"/>
                <a:ea typeface="+mn-ea"/>
                <a:cs typeface="+mn-cs"/>
              </a:rPr>
              <a:t>Malenben</a:t>
            </a:r>
            <a:r>
              <a:rPr kumimoji="0" lang="en-US" sz="1800" b="0" i="0" u="none" strike="noStrike" kern="1200" cap="none" spc="0" normalizeH="0" baseline="0" noProof="0" dirty="0">
                <a:ln>
                  <a:noFill/>
                </a:ln>
                <a:solidFill>
                  <a:prstClr val="black"/>
                </a:solidFill>
                <a:effectLst/>
                <a:uLnTx/>
                <a:uFillTx/>
                <a:latin typeface="Verdana"/>
                <a:ea typeface="+mn-ea"/>
                <a:cs typeface="+mn-cs"/>
              </a:rPr>
              <a:t> </a:t>
            </a:r>
            <a:r>
              <a:rPr kumimoji="0" lang="en-US" sz="1800" b="0" i="0" u="none" strike="noStrike" kern="1200" cap="none" spc="0" normalizeH="0" baseline="0" noProof="0" dirty="0" err="1">
                <a:ln>
                  <a:noFill/>
                </a:ln>
                <a:solidFill>
                  <a:prstClr val="black"/>
                </a:solidFill>
                <a:effectLst/>
                <a:uLnTx/>
                <a:uFillTx/>
                <a:latin typeface="Verdana"/>
                <a:ea typeface="+mn-ea"/>
                <a:cs typeface="+mn-cs"/>
              </a:rPr>
              <a:t>Depac</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p:cNvSpPr>
            <a:spLocks noGrp="1"/>
          </p:cNvSpPr>
          <p:nvPr>
            <p:ph type="title"/>
          </p:nvPr>
        </p:nvSpPr>
        <p:spPr/>
        <p:txBody>
          <a:bodyPr/>
          <a:lstStyle/>
          <a:p>
            <a:r>
              <a:rPr lang="en-US" dirty="0"/>
              <a:t>Formal or Informal Message?  Why?</a:t>
            </a:r>
          </a:p>
        </p:txBody>
      </p:sp>
      <p:sp>
        <p:nvSpPr>
          <p:cNvPr id="9" name="Rectangle 8"/>
          <p:cNvSpPr/>
          <p:nvPr/>
        </p:nvSpPr>
        <p:spPr>
          <a:xfrm>
            <a:off x="1352939" y="1362250"/>
            <a:ext cx="9293290" cy="808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5" name="TextBox 4"/>
          <p:cNvSpPr txBox="1"/>
          <p:nvPr/>
        </p:nvSpPr>
        <p:spPr>
          <a:xfrm>
            <a:off x="1505336" y="1496797"/>
            <a:ext cx="1048140" cy="400110"/>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a:ea typeface="+mn-ea"/>
                <a:cs typeface="+mn-cs"/>
              </a:rPr>
              <a:t>Close</a:t>
            </a:r>
          </a:p>
        </p:txBody>
      </p:sp>
      <p:sp>
        <p:nvSpPr>
          <p:cNvPr id="6" name="TextBox 5"/>
          <p:cNvSpPr txBox="1"/>
          <p:nvPr/>
        </p:nvSpPr>
        <p:spPr>
          <a:xfrm>
            <a:off x="5184709" y="1495637"/>
            <a:ext cx="19905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Verdana"/>
                <a:ea typeface="+mn-ea"/>
                <a:cs typeface="+mn-cs"/>
              </a:rPr>
              <a:t>Compose</a:t>
            </a:r>
          </a:p>
        </p:txBody>
      </p:sp>
      <p:sp>
        <p:nvSpPr>
          <p:cNvPr id="8" name="Rectangle 7"/>
          <p:cNvSpPr/>
          <p:nvPr/>
        </p:nvSpPr>
        <p:spPr>
          <a:xfrm>
            <a:off x="9638523" y="1496797"/>
            <a:ext cx="927540" cy="444391"/>
          </a:xfrm>
          <a:prstGeom prst="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a:ea typeface="+mn-ea"/>
                <a:cs typeface="+mn-cs"/>
              </a:rPr>
              <a:t>Send</a:t>
            </a:r>
          </a:p>
        </p:txBody>
      </p:sp>
      <p:sp>
        <p:nvSpPr>
          <p:cNvPr id="11" name="Rectangle 10"/>
          <p:cNvSpPr/>
          <p:nvPr/>
        </p:nvSpPr>
        <p:spPr>
          <a:xfrm>
            <a:off x="1352939" y="6115798"/>
            <a:ext cx="9293290" cy="5345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2" name="Rectangle 11"/>
          <p:cNvSpPr/>
          <p:nvPr/>
        </p:nvSpPr>
        <p:spPr>
          <a:xfrm>
            <a:off x="9676931" y="6225899"/>
            <a:ext cx="850723" cy="314344"/>
          </a:xfrm>
          <a:prstGeom prst="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a:ea typeface="+mn-ea"/>
                <a:cs typeface="+mn-cs"/>
              </a:rPr>
              <a:t>Send</a:t>
            </a:r>
          </a:p>
        </p:txBody>
      </p:sp>
    </p:spTree>
    <p:extLst>
      <p:ext uri="{BB962C8B-B14F-4D97-AF65-F5344CB8AC3E}">
        <p14:creationId xmlns:p14="http://schemas.microsoft.com/office/powerpoint/2010/main" val="243131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447105" y="1838226"/>
            <a:ext cx="7297790" cy="450317"/>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0" i="0" u="none" strike="noStrike" kern="1200" cap="none" spc="0" normalizeH="0" baseline="0" noProof="0" dirty="0">
                <a:ln>
                  <a:noFill/>
                </a:ln>
                <a:solidFill>
                  <a:srgbClr val="0A1730"/>
                </a:solidFill>
                <a:effectLst/>
                <a:uLnTx/>
                <a:uFillTx/>
                <a:latin typeface="Times New Roman" pitchFamily="18" charset="0"/>
                <a:ea typeface="+mn-ea"/>
                <a:cs typeface="Times New Roman" pitchFamily="18" charset="0"/>
              </a:rPr>
              <a:t>Day 5</a:t>
            </a:r>
            <a:endParaRPr lang="en-US" sz="2800" dirty="0"/>
          </a:p>
        </p:txBody>
      </p:sp>
      <p:sp>
        <p:nvSpPr>
          <p:cNvPr id="14" name="Text Placeholder 13"/>
          <p:cNvSpPr>
            <a:spLocks noGrp="1"/>
          </p:cNvSpPr>
          <p:nvPr>
            <p:ph type="body" idx="10"/>
          </p:nvPr>
        </p:nvSpPr>
        <p:spPr>
          <a:xfrm>
            <a:off x="2802742" y="2288543"/>
            <a:ext cx="6746542" cy="590053"/>
          </a:xfrm>
        </p:spPr>
        <p:txBody>
          <a:bodyPr>
            <a:normAutofit/>
          </a:bodyPr>
          <a:lstStyle/>
          <a:p>
            <a:pPr algn="ctr"/>
            <a:r>
              <a:rPr lang="en-US" dirty="0"/>
              <a:t>Outcomes</a:t>
            </a:r>
          </a:p>
        </p:txBody>
      </p:sp>
      <p:graphicFrame>
        <p:nvGraphicFramePr>
          <p:cNvPr id="17" name="Text Placeholder 14">
            <a:extLst>
              <a:ext uri="{FF2B5EF4-FFF2-40B4-BE49-F238E27FC236}">
                <a16:creationId xmlns:a16="http://schemas.microsoft.com/office/drawing/2014/main" id="{A2F87CF9-A655-4E71-A85B-4D3AE4554594}"/>
              </a:ext>
            </a:extLst>
          </p:cNvPr>
          <p:cNvGraphicFramePr/>
          <p:nvPr>
            <p:extLst>
              <p:ext uri="{D42A27DB-BD31-4B8C-83A1-F6EECF244321}">
                <p14:modId xmlns:p14="http://schemas.microsoft.com/office/powerpoint/2010/main" val="1110878797"/>
              </p:ext>
            </p:extLst>
          </p:nvPr>
        </p:nvGraphicFramePr>
        <p:xfrm>
          <a:off x="2642716" y="2853732"/>
          <a:ext cx="7666893" cy="2703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187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361" y="1161490"/>
            <a:ext cx="4331403" cy="778098"/>
          </a:xfrm>
        </p:spPr>
        <p:txBody>
          <a:bodyPr>
            <a:normAutofit/>
          </a:bodyPr>
          <a:lstStyle/>
          <a:p>
            <a:pPr algn="ctr"/>
            <a:r>
              <a:rPr lang="en-CA" sz="3600" dirty="0"/>
              <a:t>Example Emails</a:t>
            </a:r>
          </a:p>
        </p:txBody>
      </p:sp>
      <p:sp>
        <p:nvSpPr>
          <p:cNvPr id="9" name="TextBox 8"/>
          <p:cNvSpPr txBox="1"/>
          <p:nvPr/>
        </p:nvSpPr>
        <p:spPr>
          <a:xfrm>
            <a:off x="7073221" y="4663221"/>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 name="TextBox 9"/>
          <p:cNvSpPr txBox="1"/>
          <p:nvPr/>
        </p:nvSpPr>
        <p:spPr>
          <a:xfrm>
            <a:off x="6460063" y="4772686"/>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extBox 10"/>
          <p:cNvSpPr txBox="1"/>
          <p:nvPr/>
        </p:nvSpPr>
        <p:spPr>
          <a:xfrm>
            <a:off x="1094926" y="5298120"/>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TextBox 12"/>
          <p:cNvSpPr txBox="1"/>
          <p:nvPr/>
        </p:nvSpPr>
        <p:spPr>
          <a:xfrm>
            <a:off x="1445302" y="1641979"/>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TextBox 13"/>
          <p:cNvSpPr txBox="1"/>
          <p:nvPr/>
        </p:nvSpPr>
        <p:spPr>
          <a:xfrm>
            <a:off x="8912264" y="4354646"/>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TextBox 17"/>
          <p:cNvSpPr txBox="1"/>
          <p:nvPr/>
        </p:nvSpPr>
        <p:spPr>
          <a:xfrm>
            <a:off x="843280" y="1619504"/>
            <a:ext cx="10505440" cy="510909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Verdana"/>
                <a:ea typeface="+mn-ea"/>
                <a:cs typeface="+mn-cs"/>
              </a:rPr>
              <a:t>Formal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Sender: Easy </a:t>
            </a:r>
            <a:r>
              <a:rPr kumimoji="0" lang="en-US" sz="1600" b="0" i="0" u="none" strike="noStrike" kern="1200" cap="none" spc="0" normalizeH="0" baseline="0" noProof="0" dirty="0" err="1">
                <a:ln>
                  <a:noFill/>
                </a:ln>
                <a:solidFill>
                  <a:prstClr val="black"/>
                </a:solidFill>
                <a:effectLst/>
                <a:uLnTx/>
                <a:uFillTx/>
                <a:latin typeface="Verdana"/>
                <a:ea typeface="+mn-ea"/>
                <a:cs typeface="+mn-cs"/>
              </a:rPr>
              <a:t>Peasy</a:t>
            </a:r>
            <a:r>
              <a:rPr kumimoji="0" lang="en-US" sz="1600" b="0" i="0" u="none" strike="noStrike" kern="1200" cap="none" spc="0" normalizeH="0" baseline="0" noProof="0" dirty="0">
                <a:ln>
                  <a:noFill/>
                </a:ln>
                <a:solidFill>
                  <a:prstClr val="black"/>
                </a:solidFill>
                <a:effectLst/>
                <a:uLnTx/>
                <a:uFillTx/>
                <a:latin typeface="Verdana"/>
                <a:ea typeface="+mn-ea"/>
                <a:cs typeface="+mn-cs"/>
              </a:rPr>
              <a:t> Print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Subject: Quote for Calendars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Recipient: Aaron Hampton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Dear Mr. Hampton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Hello. I am Warren Bean, a sales person for Easy </a:t>
            </a:r>
            <a:r>
              <a:rPr kumimoji="0" lang="en-US" sz="1600" b="0" i="0" u="none" strike="noStrike" kern="1200" cap="none" spc="0" normalizeH="0" baseline="0" noProof="0" dirty="0" err="1">
                <a:ln>
                  <a:noFill/>
                </a:ln>
                <a:solidFill>
                  <a:prstClr val="black"/>
                </a:solidFill>
                <a:effectLst/>
                <a:uLnTx/>
                <a:uFillTx/>
                <a:latin typeface="Verdana"/>
                <a:ea typeface="+mn-ea"/>
                <a:cs typeface="+mn-cs"/>
              </a:rPr>
              <a:t>Peasy</a:t>
            </a:r>
            <a:r>
              <a:rPr kumimoji="0" lang="en-US" sz="1600" b="0" i="0" u="none" strike="noStrike" kern="1200" cap="none" spc="0" normalizeH="0" baseline="0" noProof="0" dirty="0">
                <a:ln>
                  <a:noFill/>
                </a:ln>
                <a:solidFill>
                  <a:prstClr val="black"/>
                </a:solidFill>
                <a:effectLst/>
                <a:uLnTx/>
                <a:uFillTx/>
                <a:latin typeface="Verdana"/>
                <a:ea typeface="+mn-ea"/>
                <a:cs typeface="+mn-cs"/>
              </a:rPr>
              <a:t> Print. Thank you for your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The cost of printing for your calendars will be $235.00.  The fees are in the attached document. Please confirm your order. We can send you the calendars next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Please ask if you have more questions. You can reach me by phone or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Sincerely,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Warren Bean, Easy </a:t>
            </a:r>
            <a:r>
              <a:rPr kumimoji="0" lang="en-US" sz="1600" b="0" i="0" u="none" strike="noStrike" kern="1200" cap="none" spc="0" normalizeH="0" baseline="0" noProof="0" dirty="0" err="1">
                <a:ln>
                  <a:noFill/>
                </a:ln>
                <a:solidFill>
                  <a:prstClr val="black"/>
                </a:solidFill>
                <a:effectLst/>
                <a:uLnTx/>
                <a:uFillTx/>
                <a:latin typeface="Verdana"/>
                <a:ea typeface="+mn-ea"/>
                <a:cs typeface="+mn-cs"/>
              </a:rPr>
              <a:t>Peasy</a:t>
            </a:r>
            <a:r>
              <a:rPr kumimoji="0" lang="en-US" sz="1600" b="0" i="0" u="none" strike="noStrike" kern="1200" cap="none" spc="0" normalizeH="0" baseline="0" noProof="0" dirty="0">
                <a:ln>
                  <a:noFill/>
                </a:ln>
                <a:solidFill>
                  <a:prstClr val="black"/>
                </a:solidFill>
                <a:effectLst/>
                <a:uLnTx/>
                <a:uFillTx/>
                <a:latin typeface="Verdana"/>
                <a:ea typeface="+mn-ea"/>
                <a:cs typeface="+mn-cs"/>
              </a:rPr>
              <a:t> Sales Rep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T 224-778-9999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Verdana"/>
                <a:ea typeface="+mn-ea"/>
                <a:cs typeface="+mn-cs"/>
                <a:hlinkClick r:id="rId3"/>
              </a:rPr>
              <a:t>eazypeasy@gmail.com</a:t>
            </a:r>
            <a:endParaRPr kumimoji="0" lang="en-CA" sz="16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Verdana"/>
                <a:ea typeface="+mn-ea"/>
                <a:cs typeface="+mn-cs"/>
                <a:hlinkClick r:id="rId4"/>
              </a:rPr>
              <a:t>http://www.eazypeasy.ca</a:t>
            </a:r>
            <a:r>
              <a:rPr kumimoji="0" lang="en-CA" sz="1600" b="0" i="0" u="none" strike="noStrike" kern="1200" cap="none" spc="0" normalizeH="0" baseline="0" noProof="0" dirty="0">
                <a:ln>
                  <a:noFill/>
                </a:ln>
                <a:solidFill>
                  <a:prstClr val="black"/>
                </a:solidFill>
                <a:effectLst/>
                <a:uLnTx/>
                <a:uFillTx/>
                <a:latin typeface="Verdana"/>
                <a:ea typeface="+mn-ea"/>
                <a:cs typeface="+mn-cs"/>
              </a:rPr>
              <a:t> </a:t>
            </a:r>
            <a:endParaRPr kumimoji="0" lang="en-US" sz="16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834048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520" y="1233213"/>
            <a:ext cx="5140960" cy="778098"/>
          </a:xfrm>
        </p:spPr>
        <p:txBody>
          <a:bodyPr>
            <a:normAutofit/>
          </a:bodyPr>
          <a:lstStyle/>
          <a:p>
            <a:pPr algn="ctr"/>
            <a:r>
              <a:rPr lang="en-CA" sz="3600" dirty="0"/>
              <a:t>Example Emails</a:t>
            </a:r>
          </a:p>
        </p:txBody>
      </p:sp>
      <p:sp>
        <p:nvSpPr>
          <p:cNvPr id="9" name="TextBox 8"/>
          <p:cNvSpPr txBox="1"/>
          <p:nvPr/>
        </p:nvSpPr>
        <p:spPr>
          <a:xfrm>
            <a:off x="7073221" y="4663221"/>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0" name="TextBox 9"/>
          <p:cNvSpPr txBox="1"/>
          <p:nvPr/>
        </p:nvSpPr>
        <p:spPr>
          <a:xfrm>
            <a:off x="6460063" y="4772686"/>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1" name="TextBox 10"/>
          <p:cNvSpPr txBox="1"/>
          <p:nvPr/>
        </p:nvSpPr>
        <p:spPr>
          <a:xfrm>
            <a:off x="1094926" y="5298120"/>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TextBox 12"/>
          <p:cNvSpPr txBox="1"/>
          <p:nvPr/>
        </p:nvSpPr>
        <p:spPr>
          <a:xfrm>
            <a:off x="1445302" y="1641979"/>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TextBox 13"/>
          <p:cNvSpPr txBox="1"/>
          <p:nvPr/>
        </p:nvSpPr>
        <p:spPr>
          <a:xfrm>
            <a:off x="8912264" y="4354646"/>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TextBox 17"/>
          <p:cNvSpPr txBox="1"/>
          <p:nvPr/>
        </p:nvSpPr>
        <p:spPr>
          <a:xfrm>
            <a:off x="782320" y="1714488"/>
            <a:ext cx="10942320"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Verdana"/>
                <a:ea typeface="+mn-ea"/>
                <a:cs typeface="+mn-cs"/>
              </a:rPr>
              <a:t>Informal (Social)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Sender: Olivia 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Subject: Book Club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Recipients: Melanie Myers, Winnie and Fam, </a:t>
            </a:r>
            <a:r>
              <a:rPr kumimoji="0" lang="en-US" sz="1800" b="0" i="0" u="none" strike="noStrike" kern="1200" cap="none" spc="0" normalizeH="0" baseline="0" noProof="0" dirty="0" err="1">
                <a:ln>
                  <a:noFill/>
                </a:ln>
                <a:solidFill>
                  <a:prstClr val="black"/>
                </a:solidFill>
                <a:effectLst/>
                <a:uLnTx/>
                <a:uFillTx/>
                <a:latin typeface="Verdana"/>
                <a:ea typeface="+mn-ea"/>
                <a:cs typeface="+mn-cs"/>
              </a:rPr>
              <a:t>Dionnes</a:t>
            </a:r>
            <a:r>
              <a:rPr kumimoji="0" lang="en-US" sz="1800" b="0" i="0" u="none" strike="noStrike" kern="1200" cap="none" spc="0" normalizeH="0" baseline="0" noProof="0" dirty="0">
                <a:ln>
                  <a:noFill/>
                </a:ln>
                <a:solidFill>
                  <a:prstClr val="black"/>
                </a:solidFill>
                <a:effectLst/>
                <a:uLnTx/>
                <a:uFillTx/>
                <a:latin typeface="Verdana"/>
                <a:ea typeface="+mn-ea"/>
                <a:cs typeface="+mn-cs"/>
              </a:rPr>
              <a:t>, Franz </a:t>
            </a:r>
            <a:r>
              <a:rPr kumimoji="0" lang="en-US" sz="1800" b="0" i="0" u="none" strike="noStrike" kern="1200" cap="none" spc="0" normalizeH="0" baseline="0" noProof="0" dirty="0" err="1">
                <a:ln>
                  <a:noFill/>
                </a:ln>
                <a:solidFill>
                  <a:prstClr val="black"/>
                </a:solidFill>
                <a:effectLst/>
                <a:uLnTx/>
                <a:uFillTx/>
                <a:latin typeface="Verdana"/>
                <a:ea typeface="+mn-ea"/>
                <a:cs typeface="+mn-cs"/>
              </a:rPr>
              <a:t>VanHooft</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Hey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Book club is at my house tonight. The book is “Falling Down Easily” by Lucie McQueen. I can’t wait to talk to you about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My address is 22 Greene Lane. You can park on the street. Come any time after 8 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Cheers,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Olivia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P.S. Bring questions!</a:t>
            </a:r>
          </a:p>
        </p:txBody>
      </p:sp>
    </p:spTree>
    <p:extLst>
      <p:ext uri="{BB962C8B-B14F-4D97-AF65-F5344CB8AC3E}">
        <p14:creationId xmlns:p14="http://schemas.microsoft.com/office/powerpoint/2010/main" val="771123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000" y="2600908"/>
            <a:ext cx="9806880" cy="3576372"/>
          </a:xfrm>
        </p:spPr>
        <p:txBody>
          <a:bodyPr>
            <a:normAutofit fontScale="92500" lnSpcReduction="10000"/>
          </a:bodyPr>
          <a:lstStyle/>
          <a:p>
            <a:r>
              <a:rPr lang="en-CA" sz="2400" dirty="0"/>
              <a:t>Some emails are advertisements.</a:t>
            </a:r>
          </a:p>
          <a:p>
            <a:endParaRPr lang="en-CA" sz="2400" dirty="0"/>
          </a:p>
          <a:p>
            <a:r>
              <a:rPr lang="en-CA" sz="2400" dirty="0"/>
              <a:t>Some emails are spam = emails from people or companies you don’t know.</a:t>
            </a:r>
          </a:p>
          <a:p>
            <a:endParaRPr lang="en-CA" sz="2400" dirty="0"/>
          </a:p>
          <a:p>
            <a:r>
              <a:rPr lang="en-CA" sz="2400" dirty="0"/>
              <a:t>Spam emails can have viruses. Viruses can destroy your computer.</a:t>
            </a:r>
          </a:p>
          <a:p>
            <a:pPr marL="0" indent="0" algn="ctr">
              <a:buNone/>
            </a:pPr>
            <a:endParaRPr lang="en-CA" i="1" dirty="0"/>
          </a:p>
          <a:p>
            <a:pPr marL="0" indent="0" algn="ctr">
              <a:buNone/>
            </a:pPr>
            <a:endParaRPr lang="en-CA" i="1" dirty="0"/>
          </a:p>
          <a:p>
            <a:pPr marL="0" indent="0">
              <a:buNone/>
            </a:pPr>
            <a:r>
              <a:rPr lang="en-CA" sz="2800" b="1" i="1" dirty="0">
                <a:solidFill>
                  <a:schemeClr val="tx2"/>
                </a:solidFill>
              </a:rPr>
              <a:t>Never open attachments from senders you don’t trust!</a:t>
            </a:r>
          </a:p>
        </p:txBody>
      </p:sp>
      <p:sp>
        <p:nvSpPr>
          <p:cNvPr id="2" name="Title 1"/>
          <p:cNvSpPr>
            <a:spLocks noGrp="1"/>
          </p:cNvSpPr>
          <p:nvPr>
            <p:ph type="title"/>
          </p:nvPr>
        </p:nvSpPr>
        <p:spPr>
          <a:xfrm>
            <a:off x="1180202" y="1372582"/>
            <a:ext cx="9831595" cy="778098"/>
          </a:xfrm>
        </p:spPr>
        <p:txBody>
          <a:bodyPr/>
          <a:lstStyle/>
          <a:p>
            <a:pPr algn="ctr"/>
            <a:r>
              <a:rPr lang="en-CA" dirty="0"/>
              <a:t>Email Safety Tips</a:t>
            </a:r>
          </a:p>
        </p:txBody>
      </p:sp>
    </p:spTree>
    <p:extLst>
      <p:ext uri="{BB962C8B-B14F-4D97-AF65-F5344CB8AC3E}">
        <p14:creationId xmlns:p14="http://schemas.microsoft.com/office/powerpoint/2010/main" val="206669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6878" y="2089274"/>
            <a:ext cx="10262641" cy="4363928"/>
          </a:xfrm>
        </p:spPr>
        <p:txBody>
          <a:bodyPr>
            <a:normAutofit fontScale="92500" lnSpcReduction="20000"/>
          </a:bodyPr>
          <a:lstStyle/>
          <a:p>
            <a:pPr marL="0" indent="0">
              <a:buNone/>
            </a:pPr>
            <a:r>
              <a:rPr lang="en-CA" sz="2600" b="1" dirty="0"/>
              <a:t>Is an email safe to open? How do you know? </a:t>
            </a:r>
            <a:endParaRPr lang="en-CA" sz="2600" dirty="0"/>
          </a:p>
          <a:p>
            <a:pPr lvl="1"/>
            <a:r>
              <a:rPr lang="en-CA" dirty="0"/>
              <a:t>The subject line can help you.</a:t>
            </a:r>
          </a:p>
          <a:p>
            <a:pPr marL="0" indent="0">
              <a:buNone/>
            </a:pPr>
            <a:endParaRPr lang="en-CA" sz="2800" dirty="0"/>
          </a:p>
          <a:p>
            <a:pPr marL="0" indent="0">
              <a:buNone/>
            </a:pPr>
            <a:r>
              <a:rPr lang="en-CA" sz="2600" dirty="0"/>
              <a:t>Here are some </a:t>
            </a:r>
            <a:r>
              <a:rPr lang="en-CA" sz="2600" b="1" dirty="0">
                <a:solidFill>
                  <a:schemeClr val="accent1"/>
                </a:solidFill>
              </a:rPr>
              <a:t>red flags</a:t>
            </a:r>
            <a:r>
              <a:rPr lang="en-CA" sz="2600" dirty="0"/>
              <a:t>:</a:t>
            </a:r>
          </a:p>
          <a:p>
            <a:pPr marL="0" indent="0">
              <a:buNone/>
            </a:pPr>
            <a:endParaRPr lang="en-CA" sz="2000" dirty="0"/>
          </a:p>
          <a:p>
            <a:pPr lvl="1"/>
            <a:r>
              <a:rPr lang="en-CA" dirty="0"/>
              <a:t>Subjects ALL IN CAPS</a:t>
            </a:r>
          </a:p>
          <a:p>
            <a:pPr lvl="1"/>
            <a:endParaRPr lang="en-CA" dirty="0"/>
          </a:p>
          <a:p>
            <a:pPr lvl="1"/>
            <a:r>
              <a:rPr lang="en-CA" dirty="0"/>
              <a:t>Subjects that have the word FREE</a:t>
            </a:r>
          </a:p>
          <a:p>
            <a:pPr lvl="1"/>
            <a:endParaRPr lang="en-CA" dirty="0"/>
          </a:p>
          <a:p>
            <a:pPr lvl="1"/>
            <a:r>
              <a:rPr lang="en-CA" dirty="0"/>
              <a:t>Subjects with a % number</a:t>
            </a:r>
          </a:p>
          <a:p>
            <a:pPr lvl="1"/>
            <a:endParaRPr lang="en-CA" dirty="0"/>
          </a:p>
          <a:p>
            <a:pPr lvl="1"/>
            <a:r>
              <a:rPr lang="en-CA" dirty="0"/>
              <a:t>Grammar is bad in the subject and body</a:t>
            </a:r>
          </a:p>
          <a:p>
            <a:pPr lvl="1"/>
            <a:endParaRPr lang="en-CA" dirty="0"/>
          </a:p>
          <a:p>
            <a:pPr lvl="1"/>
            <a:r>
              <a:rPr lang="en-CA" dirty="0"/>
              <a:t>Return email address doesn’t have the company name in it</a:t>
            </a:r>
          </a:p>
          <a:p>
            <a:endParaRPr lang="en-CA" sz="2000" dirty="0"/>
          </a:p>
        </p:txBody>
      </p:sp>
      <p:sp>
        <p:nvSpPr>
          <p:cNvPr id="2" name="Title 1"/>
          <p:cNvSpPr>
            <a:spLocks noGrp="1"/>
          </p:cNvSpPr>
          <p:nvPr>
            <p:ph type="title"/>
          </p:nvPr>
        </p:nvSpPr>
        <p:spPr>
          <a:xfrm>
            <a:off x="4396858" y="1288059"/>
            <a:ext cx="3742679" cy="778098"/>
          </a:xfrm>
        </p:spPr>
        <p:txBody>
          <a:bodyPr>
            <a:normAutofit/>
          </a:bodyPr>
          <a:lstStyle/>
          <a:p>
            <a:r>
              <a:rPr lang="en-CA" dirty="0"/>
              <a:t>Email Safety Tips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057"/>
          <a:stretch/>
        </p:blipFill>
        <p:spPr bwMode="auto">
          <a:xfrm>
            <a:off x="5826959" y="2738967"/>
            <a:ext cx="5139374" cy="175291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8396646" y="4904049"/>
            <a:ext cx="28863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Verdana"/>
                <a:ea typeface="+mn-ea"/>
                <a:cs typeface="+mn-cs"/>
              </a:rPr>
              <a:t>** </a:t>
            </a:r>
            <a:r>
              <a:rPr kumimoji="0" lang="en-CA" sz="1400" b="0" i="0" u="none" strike="noStrike" kern="1200" cap="none" spc="0" normalizeH="0" baseline="0" noProof="0" dirty="0" err="1">
                <a:ln>
                  <a:noFill/>
                </a:ln>
                <a:solidFill>
                  <a:prstClr val="black"/>
                </a:solidFill>
                <a:effectLst/>
                <a:uLnTx/>
                <a:uFillTx/>
                <a:latin typeface="Verdana"/>
                <a:ea typeface="+mn-ea"/>
                <a:cs typeface="+mn-cs"/>
              </a:rPr>
              <a:t>MyBell</a:t>
            </a:r>
            <a:r>
              <a:rPr kumimoji="0" lang="en-CA" sz="1400" b="0" i="0" u="none" strike="noStrike" kern="1200" cap="none" spc="0" normalizeH="0" baseline="0" noProof="0" dirty="0">
                <a:ln>
                  <a:noFill/>
                </a:ln>
                <a:solidFill>
                  <a:prstClr val="black"/>
                </a:solidFill>
                <a:effectLst/>
                <a:uLnTx/>
                <a:uFillTx/>
                <a:latin typeface="Verdana"/>
                <a:ea typeface="+mn-ea"/>
                <a:cs typeface="+mn-cs"/>
              </a:rPr>
              <a:t> is NOT my service provider, so I know for sure this message is spam and may have a virus.</a:t>
            </a:r>
          </a:p>
        </p:txBody>
      </p:sp>
    </p:spTree>
    <p:extLst>
      <p:ext uri="{BB962C8B-B14F-4D97-AF65-F5344CB8AC3E}">
        <p14:creationId xmlns:p14="http://schemas.microsoft.com/office/powerpoint/2010/main" val="2411084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5799" y="2190874"/>
            <a:ext cx="8760400" cy="4250566"/>
          </a:xfrm>
        </p:spPr>
        <p:txBody>
          <a:bodyPr>
            <a:normAutofit fontScale="85000" lnSpcReduction="20000"/>
          </a:bodyPr>
          <a:lstStyle/>
          <a:p>
            <a:pPr marL="0" indent="0">
              <a:lnSpc>
                <a:spcPct val="90000"/>
              </a:lnSpc>
              <a:buNone/>
            </a:pPr>
            <a:r>
              <a:rPr lang="en-CA" dirty="0"/>
              <a:t> </a:t>
            </a:r>
            <a:r>
              <a:rPr lang="en-CA" b="1" dirty="0"/>
              <a:t>Which subject lines look OK and which look like spam?</a:t>
            </a:r>
          </a:p>
          <a:p>
            <a:pPr marL="0" indent="0">
              <a:lnSpc>
                <a:spcPct val="90000"/>
              </a:lnSpc>
              <a:buNone/>
            </a:pPr>
            <a:endParaRPr lang="en-CA" dirty="0"/>
          </a:p>
          <a:p>
            <a:pPr marL="0" indent="0">
              <a:lnSpc>
                <a:spcPct val="90000"/>
              </a:lnSpc>
              <a:buNone/>
            </a:pPr>
            <a:r>
              <a:rPr lang="en-CA" dirty="0"/>
              <a:t>____________  FREE tickets. CLICK HERE.</a:t>
            </a:r>
          </a:p>
          <a:p>
            <a:pPr>
              <a:lnSpc>
                <a:spcPct val="90000"/>
              </a:lnSpc>
            </a:pPr>
            <a:endParaRPr lang="en-CA" dirty="0"/>
          </a:p>
          <a:p>
            <a:pPr marL="0" indent="0">
              <a:lnSpc>
                <a:spcPct val="90000"/>
              </a:lnSpc>
              <a:buNone/>
            </a:pPr>
            <a:r>
              <a:rPr lang="en-CA" dirty="0"/>
              <a:t> ____________  </a:t>
            </a:r>
            <a:r>
              <a:rPr lang="en-CA" dirty="0" err="1"/>
              <a:t>Pst</a:t>
            </a:r>
            <a:r>
              <a:rPr lang="en-CA" dirty="0"/>
              <a:t>. This offer is only for you.</a:t>
            </a:r>
          </a:p>
          <a:p>
            <a:pPr marL="0" indent="0">
              <a:lnSpc>
                <a:spcPct val="90000"/>
              </a:lnSpc>
              <a:buNone/>
            </a:pPr>
            <a:endParaRPr lang="en-CA" dirty="0"/>
          </a:p>
          <a:p>
            <a:pPr marL="0" indent="0">
              <a:lnSpc>
                <a:spcPct val="90000"/>
              </a:lnSpc>
              <a:buNone/>
            </a:pPr>
            <a:r>
              <a:rPr lang="en-CA" dirty="0"/>
              <a:t> ____________  Tim and Susan’s Wedding</a:t>
            </a:r>
          </a:p>
          <a:p>
            <a:pPr marL="0" indent="0">
              <a:lnSpc>
                <a:spcPct val="90000"/>
              </a:lnSpc>
              <a:buNone/>
            </a:pPr>
            <a:endParaRPr lang="en-CA" dirty="0"/>
          </a:p>
          <a:p>
            <a:pPr marL="0" indent="0">
              <a:lnSpc>
                <a:spcPct val="90000"/>
              </a:lnSpc>
              <a:buNone/>
            </a:pPr>
            <a:r>
              <a:rPr lang="en-CA" dirty="0"/>
              <a:t> ____________  We waiting answer. Only 5 days left!</a:t>
            </a:r>
          </a:p>
          <a:p>
            <a:pPr marL="0" indent="0">
              <a:lnSpc>
                <a:spcPct val="90000"/>
              </a:lnSpc>
              <a:buNone/>
            </a:pPr>
            <a:endParaRPr lang="en-CA" dirty="0"/>
          </a:p>
          <a:p>
            <a:pPr marL="0" indent="0">
              <a:lnSpc>
                <a:spcPct val="90000"/>
              </a:lnSpc>
              <a:buNone/>
            </a:pPr>
            <a:r>
              <a:rPr lang="en-CA" dirty="0"/>
              <a:t> ____________  Dinner next week</a:t>
            </a:r>
          </a:p>
          <a:p>
            <a:pPr marL="0" indent="0">
              <a:lnSpc>
                <a:spcPct val="90000"/>
              </a:lnSpc>
              <a:buNone/>
            </a:pPr>
            <a:endParaRPr lang="en-CA" dirty="0"/>
          </a:p>
          <a:p>
            <a:pPr marL="0" indent="0">
              <a:lnSpc>
                <a:spcPct val="90000"/>
              </a:lnSpc>
              <a:buNone/>
            </a:pPr>
            <a:r>
              <a:rPr lang="en-CA" dirty="0"/>
              <a:t> ____________  50% of the classes are full! Earn 2x the points.</a:t>
            </a:r>
          </a:p>
        </p:txBody>
      </p:sp>
      <p:sp>
        <p:nvSpPr>
          <p:cNvPr id="2" name="Title 1"/>
          <p:cNvSpPr>
            <a:spLocks noGrp="1"/>
          </p:cNvSpPr>
          <p:nvPr>
            <p:ph type="title"/>
          </p:nvPr>
        </p:nvSpPr>
        <p:spPr>
          <a:xfrm>
            <a:off x="4001418" y="1412776"/>
            <a:ext cx="4189163" cy="778098"/>
          </a:xfrm>
        </p:spPr>
        <p:txBody>
          <a:bodyPr>
            <a:normAutofit/>
          </a:bodyPr>
          <a:lstStyle/>
          <a:p>
            <a:r>
              <a:rPr kumimoji="0" lang="en-CA"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Safety Tips</a:t>
            </a:r>
            <a:endParaRPr lang="en-CA" b="1" dirty="0"/>
          </a:p>
        </p:txBody>
      </p:sp>
    </p:spTree>
    <p:extLst>
      <p:ext uri="{BB962C8B-B14F-4D97-AF65-F5344CB8AC3E}">
        <p14:creationId xmlns:p14="http://schemas.microsoft.com/office/powerpoint/2010/main" val="2293811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375" y="1342437"/>
            <a:ext cx="5937250" cy="778098"/>
          </a:xfrm>
        </p:spPr>
        <p:txBody>
          <a:bodyPr>
            <a:normAutofit/>
          </a:bodyPr>
          <a:lstStyle/>
          <a:p>
            <a:r>
              <a:rPr kumimoji="0" lang="en-CA"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The 3 </a:t>
            </a:r>
            <a:r>
              <a:rPr lang="en-CA" dirty="0"/>
              <a:t>Parts of an </a:t>
            </a:r>
            <a:r>
              <a:rPr kumimoji="0" lang="en-CA"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a:t>
            </a:r>
            <a:endParaRPr lang="en-CA" b="1" dirty="0"/>
          </a:p>
        </p:txBody>
      </p:sp>
      <p:graphicFrame>
        <p:nvGraphicFramePr>
          <p:cNvPr id="4" name="Table 3">
            <a:extLst>
              <a:ext uri="{FF2B5EF4-FFF2-40B4-BE49-F238E27FC236}">
                <a16:creationId xmlns:a16="http://schemas.microsoft.com/office/drawing/2014/main" id="{54E16A4D-4B2A-4806-80A1-02A886592593}"/>
              </a:ext>
            </a:extLst>
          </p:cNvPr>
          <p:cNvGraphicFramePr>
            <a:graphicFrameLocks noGrp="1"/>
          </p:cNvGraphicFramePr>
          <p:nvPr>
            <p:extLst>
              <p:ext uri="{D42A27DB-BD31-4B8C-83A1-F6EECF244321}">
                <p14:modId xmlns:p14="http://schemas.microsoft.com/office/powerpoint/2010/main" val="4013895599"/>
              </p:ext>
            </p:extLst>
          </p:nvPr>
        </p:nvGraphicFramePr>
        <p:xfrm>
          <a:off x="2674187" y="2253268"/>
          <a:ext cx="6390437" cy="4421124"/>
        </p:xfrm>
        <a:graphic>
          <a:graphicData uri="http://schemas.openxmlformats.org/drawingml/2006/table">
            <a:tbl>
              <a:tblPr firstRow="1" firstCol="1" bandRow="1"/>
              <a:tblGrid>
                <a:gridCol w="6390437">
                  <a:extLst>
                    <a:ext uri="{9D8B030D-6E8A-4147-A177-3AD203B41FA5}">
                      <a16:colId xmlns:a16="http://schemas.microsoft.com/office/drawing/2014/main" val="1396061084"/>
                    </a:ext>
                  </a:extLst>
                </a:gridCol>
              </a:tblGrid>
              <a:tr h="4177678">
                <a:tc>
                  <a:txBody>
                    <a:bodyPr/>
                    <a:lstStyle/>
                    <a:p>
                      <a:pPr marL="0" marR="0">
                        <a:lnSpc>
                          <a:spcPct val="107000"/>
                        </a:lnSpc>
                        <a:spcBef>
                          <a:spcPts val="0"/>
                        </a:spcBef>
                        <a:spcAft>
                          <a:spcPts val="0"/>
                        </a:spcAft>
                      </a:pPr>
                      <a:r>
                        <a:rPr lang="en-CA" sz="2000" b="1" dirty="0">
                          <a:solidFill>
                            <a:schemeClr val="tx1"/>
                          </a:solidFill>
                          <a:effectLst/>
                          <a:latin typeface="+mn-lt"/>
                          <a:ea typeface="Malgun Gothic" panose="020B0503020000020004" pitchFamily="34" charset="-127"/>
                          <a:cs typeface="Times New Roman" panose="02020603050405020304" pitchFamily="18" charset="0"/>
                        </a:rPr>
                        <a:t>Greeting </a:t>
                      </a: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100" b="1" i="1" dirty="0">
                          <a:solidFill>
                            <a:schemeClr val="tx1"/>
                          </a:solidFill>
                          <a:effectLst/>
                          <a:latin typeface="+mn-lt"/>
                          <a:ea typeface="Malgun Gothic" panose="020B0503020000020004" pitchFamily="34" charset="-127"/>
                          <a:cs typeface="Times New Roman" panose="02020603050405020304" pitchFamily="18" charset="0"/>
                        </a:rPr>
                        <a:t>SPACE</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b="1" dirty="0">
                          <a:solidFill>
                            <a:schemeClr val="tx1"/>
                          </a:solidFill>
                          <a:effectLst/>
                          <a:latin typeface="+mn-lt"/>
                          <a:ea typeface="Malgun Gothic" panose="020B0503020000020004" pitchFamily="34" charset="-127"/>
                          <a:cs typeface="Times New Roman" panose="02020603050405020304" pitchFamily="18" charset="0"/>
                        </a:rPr>
                        <a:t>Part 1: Introduction &amp; Reason for Writing</a:t>
                      </a:r>
                      <a:endParaRPr lang="en-CA" sz="18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100" b="1" i="1" dirty="0">
                          <a:solidFill>
                            <a:schemeClr val="tx1"/>
                          </a:solidFill>
                          <a:effectLst/>
                          <a:latin typeface="+mn-lt"/>
                          <a:ea typeface="Malgun Gothic" panose="020B0503020000020004" pitchFamily="34" charset="-127"/>
                          <a:cs typeface="Times New Roman" panose="02020603050405020304" pitchFamily="18" charset="0"/>
                        </a:rPr>
                        <a:t>SPACE</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b="1" dirty="0">
                          <a:solidFill>
                            <a:schemeClr val="tx1"/>
                          </a:solidFill>
                          <a:effectLst/>
                          <a:latin typeface="+mn-lt"/>
                          <a:ea typeface="Malgun Gothic" panose="020B0503020000020004" pitchFamily="34" charset="-127"/>
                          <a:cs typeface="Times New Roman" panose="02020603050405020304" pitchFamily="18" charset="0"/>
                        </a:rPr>
                        <a:t>Part 2: Details</a:t>
                      </a:r>
                      <a:endParaRPr lang="en-CA" sz="18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100" b="1" i="1" dirty="0">
                          <a:solidFill>
                            <a:schemeClr val="tx1"/>
                          </a:solidFill>
                          <a:effectLst/>
                          <a:latin typeface="+mn-lt"/>
                          <a:ea typeface="Malgun Gothic" panose="020B0503020000020004" pitchFamily="34" charset="-127"/>
                          <a:cs typeface="Times New Roman" panose="02020603050405020304" pitchFamily="18" charset="0"/>
                        </a:rPr>
                        <a:t>SPACE</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b="1" dirty="0">
                          <a:solidFill>
                            <a:schemeClr val="tx1"/>
                          </a:solidFill>
                          <a:effectLst/>
                          <a:latin typeface="+mn-lt"/>
                          <a:ea typeface="Malgun Gothic" panose="020B0503020000020004" pitchFamily="34" charset="-127"/>
                          <a:cs typeface="Times New Roman" panose="02020603050405020304" pitchFamily="18" charset="0"/>
                        </a:rPr>
                        <a:t>Part 3: Closing &amp; Possible Thanks</a:t>
                      </a:r>
                      <a:endParaRPr lang="en-CA" sz="18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100" b="1" i="1" dirty="0">
                          <a:solidFill>
                            <a:schemeClr val="tx1"/>
                          </a:solidFill>
                          <a:effectLst/>
                          <a:latin typeface="+mn-lt"/>
                          <a:ea typeface="Malgun Gothic" panose="020B0503020000020004" pitchFamily="34" charset="-127"/>
                          <a:cs typeface="Times New Roman" panose="02020603050405020304" pitchFamily="18" charset="0"/>
                        </a:rPr>
                        <a:t>SPACE</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1600" b="1" dirty="0">
                          <a:solidFill>
                            <a:schemeClr val="tx1"/>
                          </a:solidFill>
                          <a:effectLst/>
                          <a:latin typeface="+mn-lt"/>
                          <a:ea typeface="Malgun Gothic" panose="020B0503020000020004" pitchFamily="34" charset="-127"/>
                          <a:cs typeface="Times New Roman" panose="02020603050405020304" pitchFamily="18" charset="0"/>
                        </a:rPr>
                        <a:t> </a:t>
                      </a:r>
                      <a:endParaRPr lang="en-CA" sz="1400" b="1" dirty="0">
                        <a:solidFill>
                          <a:schemeClr val="tx1"/>
                        </a:solidFill>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b="1" dirty="0">
                          <a:solidFill>
                            <a:schemeClr val="tx1"/>
                          </a:solidFill>
                          <a:effectLst/>
                          <a:latin typeface="+mn-lt"/>
                          <a:ea typeface="Malgun Gothic" panose="020B0503020000020004" pitchFamily="34" charset="-127"/>
                          <a:cs typeface="Times New Roman" panose="02020603050405020304" pitchFamily="18" charset="0"/>
                        </a:rPr>
                        <a:t>Signature lines  </a:t>
                      </a:r>
                      <a:endParaRPr lang="en-CA" sz="1800" b="1" dirty="0">
                        <a:solidFill>
                          <a:schemeClr val="tx1"/>
                        </a:solidFill>
                        <a:effectLst/>
                        <a:latin typeface="+mn-lt"/>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143963"/>
                  </a:ext>
                </a:extLst>
              </a:tr>
            </a:tbl>
          </a:graphicData>
        </a:graphic>
      </p:graphicFrame>
    </p:spTree>
    <p:extLst>
      <p:ext uri="{BB962C8B-B14F-4D97-AF65-F5344CB8AC3E}">
        <p14:creationId xmlns:p14="http://schemas.microsoft.com/office/powerpoint/2010/main" val="29290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2" y="1342437"/>
            <a:ext cx="9344968" cy="778098"/>
          </a:xfrm>
        </p:spPr>
        <p:txBody>
          <a:bodyPr>
            <a:noAutofit/>
          </a:bodyPr>
          <a:lstStyle/>
          <a:p>
            <a:pPr algn="ctr"/>
            <a:r>
              <a:rPr kumimoji="0" lang="en-US" sz="28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Part 1: Introduction and Reason for Writing</a:t>
            </a:r>
            <a:endParaRPr lang="en-CA" sz="2800" b="1" dirty="0"/>
          </a:p>
        </p:txBody>
      </p:sp>
      <p:graphicFrame>
        <p:nvGraphicFramePr>
          <p:cNvPr id="7" name="TextBox 4">
            <a:extLst>
              <a:ext uri="{FF2B5EF4-FFF2-40B4-BE49-F238E27FC236}">
                <a16:creationId xmlns:a16="http://schemas.microsoft.com/office/drawing/2014/main" id="{801AD684-897F-4756-976E-C6052D363191}"/>
              </a:ext>
            </a:extLst>
          </p:cNvPr>
          <p:cNvGraphicFramePr/>
          <p:nvPr>
            <p:extLst>
              <p:ext uri="{D42A27DB-BD31-4B8C-83A1-F6EECF244321}">
                <p14:modId xmlns:p14="http://schemas.microsoft.com/office/powerpoint/2010/main" val="2847093938"/>
              </p:ext>
            </p:extLst>
          </p:nvPr>
        </p:nvGraphicFramePr>
        <p:xfrm>
          <a:off x="2049863" y="1828800"/>
          <a:ext cx="8621485" cy="4501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537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320" y="1432873"/>
            <a:ext cx="3607359" cy="778098"/>
          </a:xfrm>
        </p:spPr>
        <p:txBody>
          <a:bodyPr>
            <a:normAutofit/>
          </a:bodyPr>
          <a:lstStyle/>
          <a:p>
            <a:r>
              <a:rPr kumimoji="0" lang="en-US" sz="36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Write an Email</a:t>
            </a:r>
            <a:endParaRPr lang="en-CA" sz="3600" b="1" dirty="0"/>
          </a:p>
        </p:txBody>
      </p:sp>
      <p:graphicFrame>
        <p:nvGraphicFramePr>
          <p:cNvPr id="7" name="TextBox 4">
            <a:extLst>
              <a:ext uri="{FF2B5EF4-FFF2-40B4-BE49-F238E27FC236}">
                <a16:creationId xmlns:a16="http://schemas.microsoft.com/office/drawing/2014/main" id="{4C11DCD7-8B93-4951-A9EC-034EEBA63F8E}"/>
              </a:ext>
            </a:extLst>
          </p:cNvPr>
          <p:cNvGraphicFramePr/>
          <p:nvPr>
            <p:extLst>
              <p:ext uri="{D42A27DB-BD31-4B8C-83A1-F6EECF244321}">
                <p14:modId xmlns:p14="http://schemas.microsoft.com/office/powerpoint/2010/main" val="1217607236"/>
              </p:ext>
            </p:extLst>
          </p:nvPr>
        </p:nvGraphicFramePr>
        <p:xfrm>
          <a:off x="1554143" y="2492786"/>
          <a:ext cx="9083711" cy="293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41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64" y="1322340"/>
            <a:ext cx="4752871" cy="778098"/>
          </a:xfrm>
        </p:spPr>
        <p:txBody>
          <a:bodyPr>
            <a:normAutofit/>
          </a:bodyPr>
          <a:lstStyle/>
          <a:p>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Part 2: Details</a:t>
            </a:r>
            <a:endParaRPr lang="en-CA" b="1" dirty="0"/>
          </a:p>
        </p:txBody>
      </p:sp>
      <p:sp>
        <p:nvSpPr>
          <p:cNvPr id="5" name="TextBox 4">
            <a:extLst>
              <a:ext uri="{FF2B5EF4-FFF2-40B4-BE49-F238E27FC236}">
                <a16:creationId xmlns:a16="http://schemas.microsoft.com/office/drawing/2014/main" id="{0F8FBEB8-5ADF-40BC-B935-34B8805A26A7}"/>
              </a:ext>
            </a:extLst>
          </p:cNvPr>
          <p:cNvSpPr txBox="1"/>
          <p:nvPr/>
        </p:nvSpPr>
        <p:spPr>
          <a:xfrm>
            <a:off x="1014884" y="1781728"/>
            <a:ext cx="10530671" cy="4455835"/>
          </a:xfrm>
          <a:prstGeom prst="rect">
            <a:avLst/>
          </a:prstGeom>
          <a:noFill/>
        </p:spPr>
        <p:txBody>
          <a:bodyPr wrap="square">
            <a:spAutoFit/>
          </a:bodyPr>
          <a:lstStyle/>
          <a:p>
            <a:pPr>
              <a:lnSpc>
                <a:spcPct val="200000"/>
              </a:lnSpc>
            </a:pPr>
            <a:r>
              <a:rPr lang="en-US" sz="2400" b="1" dirty="0">
                <a:solidFill>
                  <a:srgbClr val="C00000"/>
                </a:solidFill>
              </a:rPr>
              <a:t>Part 2: Details</a:t>
            </a:r>
          </a:p>
          <a:p>
            <a:pPr>
              <a:lnSpc>
                <a:spcPct val="200000"/>
              </a:lnSpc>
            </a:pPr>
            <a:r>
              <a:rPr lang="en-US" sz="2400" dirty="0">
                <a:solidFill>
                  <a:schemeClr val="accent2"/>
                </a:solidFill>
              </a:rPr>
              <a:t>In part 2</a:t>
            </a:r>
            <a:r>
              <a:rPr lang="en-US" sz="2400" dirty="0"/>
              <a:t>, give the details about the reason you are writing. </a:t>
            </a:r>
          </a:p>
          <a:p>
            <a:pPr marL="342900" indent="-342900">
              <a:lnSpc>
                <a:spcPct val="150000"/>
              </a:lnSpc>
              <a:buFont typeface="Arial" panose="020B0604020202020204" pitchFamily="34" charset="0"/>
              <a:buChar char="•"/>
            </a:pPr>
            <a:r>
              <a:rPr lang="en-US" sz="2400" dirty="0"/>
              <a:t>For example, if you want to meet a friend for lunch, you could suggest a day and time. </a:t>
            </a:r>
          </a:p>
          <a:p>
            <a:pPr marL="342900" indent="-342900">
              <a:lnSpc>
                <a:spcPct val="200000"/>
              </a:lnSpc>
              <a:buFont typeface="Arial" panose="020B0604020202020204" pitchFamily="34" charset="0"/>
              <a:buChar char="•"/>
            </a:pPr>
            <a:r>
              <a:rPr lang="en-US" sz="2400" dirty="0"/>
              <a:t>You could also suggest a restaurant or a place to meet. </a:t>
            </a:r>
          </a:p>
          <a:p>
            <a:pPr marL="342900" indent="-342900">
              <a:lnSpc>
                <a:spcPct val="150000"/>
              </a:lnSpc>
              <a:buFont typeface="Arial" panose="020B0604020202020204" pitchFamily="34" charset="0"/>
              <a:buChar char="•"/>
            </a:pPr>
            <a:r>
              <a:rPr lang="en-US" sz="2400" dirty="0"/>
              <a:t>If you are writing about applying for a job, give details about why you would be good for the position. </a:t>
            </a:r>
          </a:p>
        </p:txBody>
      </p:sp>
    </p:spTree>
    <p:extLst>
      <p:ext uri="{BB962C8B-B14F-4D97-AF65-F5344CB8AC3E}">
        <p14:creationId xmlns:p14="http://schemas.microsoft.com/office/powerpoint/2010/main" val="3641074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467" y="1372583"/>
            <a:ext cx="4793065" cy="778098"/>
          </a:xfrm>
        </p:spPr>
        <p:txBody>
          <a:bodyPr>
            <a:normAutofit/>
          </a:bodyPr>
          <a:lstStyle/>
          <a:p>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Part 2: Details</a:t>
            </a:r>
            <a:endParaRPr lang="en-CA" b="1" dirty="0"/>
          </a:p>
        </p:txBody>
      </p:sp>
      <p:graphicFrame>
        <p:nvGraphicFramePr>
          <p:cNvPr id="7" name="TextBox 4">
            <a:extLst>
              <a:ext uri="{FF2B5EF4-FFF2-40B4-BE49-F238E27FC236}">
                <a16:creationId xmlns:a16="http://schemas.microsoft.com/office/drawing/2014/main" id="{EF990322-BAA3-4D65-B4D7-86A846FC999D}"/>
              </a:ext>
            </a:extLst>
          </p:cNvPr>
          <p:cNvGraphicFramePr/>
          <p:nvPr>
            <p:extLst>
              <p:ext uri="{D42A27DB-BD31-4B8C-83A1-F6EECF244321}">
                <p14:modId xmlns:p14="http://schemas.microsoft.com/office/powerpoint/2010/main" val="1694048122"/>
              </p:ext>
            </p:extLst>
          </p:nvPr>
        </p:nvGraphicFramePr>
        <p:xfrm>
          <a:off x="1838847" y="2462512"/>
          <a:ext cx="9083711" cy="293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07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0"/>
          </p:nvPr>
        </p:nvSpPr>
        <p:spPr>
          <a:xfrm>
            <a:off x="2340843" y="2246094"/>
            <a:ext cx="6746542" cy="590053"/>
          </a:xfrm>
        </p:spPr>
        <p:txBody>
          <a:bodyPr>
            <a:normAutofit/>
          </a:bodyPr>
          <a:lstStyle/>
          <a:p>
            <a:pPr algn="ctr"/>
            <a:r>
              <a:rPr lang="en-US" dirty="0"/>
              <a:t>Class Discussion</a:t>
            </a:r>
          </a:p>
        </p:txBody>
      </p:sp>
      <p:graphicFrame>
        <p:nvGraphicFramePr>
          <p:cNvPr id="17" name="Text Placeholder 14">
            <a:extLst>
              <a:ext uri="{FF2B5EF4-FFF2-40B4-BE49-F238E27FC236}">
                <a16:creationId xmlns:a16="http://schemas.microsoft.com/office/drawing/2014/main" id="{42D2B23A-B3F6-4F70-AD0E-DE170B593109}"/>
              </a:ext>
            </a:extLst>
          </p:cNvPr>
          <p:cNvGraphicFramePr/>
          <p:nvPr>
            <p:extLst>
              <p:ext uri="{D42A27DB-BD31-4B8C-83A1-F6EECF244321}">
                <p14:modId xmlns:p14="http://schemas.microsoft.com/office/powerpoint/2010/main" val="3043149965"/>
              </p:ext>
            </p:extLst>
          </p:nvPr>
        </p:nvGraphicFramePr>
        <p:xfrm>
          <a:off x="2934120" y="2836147"/>
          <a:ext cx="6561572" cy="3043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262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64" y="1322340"/>
            <a:ext cx="4752871" cy="778098"/>
          </a:xfrm>
        </p:spPr>
        <p:txBody>
          <a:bodyPr>
            <a:normAutofit fontScale="90000"/>
          </a:bodyPr>
          <a:lstStyle/>
          <a:p>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Part </a:t>
            </a:r>
            <a:r>
              <a:rPr lang="en-US" dirty="0"/>
              <a:t>3</a:t>
            </a:r>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 Closing</a:t>
            </a:r>
            <a:endParaRPr lang="en-CA" b="1" dirty="0"/>
          </a:p>
        </p:txBody>
      </p:sp>
      <p:graphicFrame>
        <p:nvGraphicFramePr>
          <p:cNvPr id="7" name="TextBox 4">
            <a:extLst>
              <a:ext uri="{FF2B5EF4-FFF2-40B4-BE49-F238E27FC236}">
                <a16:creationId xmlns:a16="http://schemas.microsoft.com/office/drawing/2014/main" id="{4B206F1F-7292-4BF9-8972-4BCC2043EE1D}"/>
              </a:ext>
            </a:extLst>
          </p:cNvPr>
          <p:cNvGraphicFramePr/>
          <p:nvPr/>
        </p:nvGraphicFramePr>
        <p:xfrm>
          <a:off x="1242647" y="1876700"/>
          <a:ext cx="9706704" cy="457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937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64" y="1322340"/>
            <a:ext cx="4752871" cy="778098"/>
          </a:xfrm>
        </p:spPr>
        <p:txBody>
          <a:bodyPr>
            <a:normAutofit fontScale="90000"/>
          </a:bodyPr>
          <a:lstStyle/>
          <a:p>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Part </a:t>
            </a:r>
            <a:r>
              <a:rPr lang="en-US" dirty="0"/>
              <a:t>3</a:t>
            </a:r>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 Closing</a:t>
            </a:r>
            <a:endParaRPr lang="en-CA" b="1" dirty="0"/>
          </a:p>
        </p:txBody>
      </p:sp>
      <p:graphicFrame>
        <p:nvGraphicFramePr>
          <p:cNvPr id="7" name="TextBox 4">
            <a:extLst>
              <a:ext uri="{FF2B5EF4-FFF2-40B4-BE49-F238E27FC236}">
                <a16:creationId xmlns:a16="http://schemas.microsoft.com/office/drawing/2014/main" id="{927E64AB-C8F2-4AC6-9E19-8B5F013464F6}"/>
              </a:ext>
            </a:extLst>
          </p:cNvPr>
          <p:cNvGraphicFramePr/>
          <p:nvPr>
            <p:extLst>
              <p:ext uri="{D42A27DB-BD31-4B8C-83A1-F6EECF244321}">
                <p14:modId xmlns:p14="http://schemas.microsoft.com/office/powerpoint/2010/main" val="2247778941"/>
              </p:ext>
            </p:extLst>
          </p:nvPr>
        </p:nvGraphicFramePr>
        <p:xfrm>
          <a:off x="2133600" y="2321501"/>
          <a:ext cx="7924799" cy="3106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7545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64" y="1322340"/>
            <a:ext cx="4752871" cy="778098"/>
          </a:xfrm>
        </p:spPr>
        <p:txBody>
          <a:bodyPr>
            <a:normAutofit fontScale="90000"/>
          </a:bodyPr>
          <a:lstStyle/>
          <a:p>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Signature Lines</a:t>
            </a:r>
            <a:endParaRPr lang="en-CA" b="1" dirty="0"/>
          </a:p>
        </p:txBody>
      </p:sp>
      <p:graphicFrame>
        <p:nvGraphicFramePr>
          <p:cNvPr id="3" name="Table 2">
            <a:extLst>
              <a:ext uri="{FF2B5EF4-FFF2-40B4-BE49-F238E27FC236}">
                <a16:creationId xmlns:a16="http://schemas.microsoft.com/office/drawing/2014/main" id="{05DF5143-0FA8-47ED-B338-B15788DFF383}"/>
              </a:ext>
            </a:extLst>
          </p:cNvPr>
          <p:cNvGraphicFramePr>
            <a:graphicFrameLocks noGrp="1"/>
          </p:cNvGraphicFramePr>
          <p:nvPr>
            <p:extLst>
              <p:ext uri="{D42A27DB-BD31-4B8C-83A1-F6EECF244321}">
                <p14:modId xmlns:p14="http://schemas.microsoft.com/office/powerpoint/2010/main" val="1785687444"/>
              </p:ext>
            </p:extLst>
          </p:nvPr>
        </p:nvGraphicFramePr>
        <p:xfrm>
          <a:off x="1503902" y="2567419"/>
          <a:ext cx="9184194" cy="2969029"/>
        </p:xfrm>
        <a:graphic>
          <a:graphicData uri="http://schemas.openxmlformats.org/drawingml/2006/table">
            <a:tbl>
              <a:tblPr firstRow="1" firstCol="1" bandRow="1"/>
              <a:tblGrid>
                <a:gridCol w="4592097">
                  <a:extLst>
                    <a:ext uri="{9D8B030D-6E8A-4147-A177-3AD203B41FA5}">
                      <a16:colId xmlns:a16="http://schemas.microsoft.com/office/drawing/2014/main" val="3415123566"/>
                    </a:ext>
                  </a:extLst>
                </a:gridCol>
                <a:gridCol w="4592097">
                  <a:extLst>
                    <a:ext uri="{9D8B030D-6E8A-4147-A177-3AD203B41FA5}">
                      <a16:colId xmlns:a16="http://schemas.microsoft.com/office/drawing/2014/main" val="3139736456"/>
                    </a:ext>
                  </a:extLst>
                </a:gridCol>
              </a:tblGrid>
              <a:tr h="310870">
                <a:tc>
                  <a:txBody>
                    <a:bodyPr/>
                    <a:lstStyle/>
                    <a:p>
                      <a:pPr marL="0" marR="0" algn="ctr">
                        <a:lnSpc>
                          <a:spcPct val="107000"/>
                        </a:lnSpc>
                        <a:spcBef>
                          <a:spcPts val="0"/>
                        </a:spcBef>
                        <a:spcAft>
                          <a:spcPts val="0"/>
                        </a:spcAft>
                      </a:pPr>
                      <a:r>
                        <a:rPr lang="en-CA" sz="2000" b="1" dirty="0">
                          <a:effectLst/>
                          <a:latin typeface="+mn-lt"/>
                          <a:ea typeface="Malgun Gothic" panose="020B0503020000020004" pitchFamily="34" charset="-127"/>
                          <a:cs typeface="Times New Roman" panose="02020603050405020304" pitchFamily="18" charset="0"/>
                        </a:rPr>
                        <a:t>Formal </a:t>
                      </a:r>
                      <a:endParaRPr lang="en-CA" sz="1800" dirty="0">
                        <a:effectLst/>
                        <a:latin typeface="+mn-lt"/>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CA" sz="2000" b="1" dirty="0">
                          <a:solidFill>
                            <a:srgbClr val="000000"/>
                          </a:solidFill>
                          <a:effectLst/>
                          <a:latin typeface="+mn-lt"/>
                          <a:ea typeface="Malgun Gothic" panose="020B0503020000020004" pitchFamily="34" charset="-127"/>
                          <a:cs typeface="Times New Roman" panose="02020603050405020304" pitchFamily="18" charset="0"/>
                        </a:rPr>
                        <a:t>Informal </a:t>
                      </a:r>
                      <a:endParaRPr lang="en-CA" sz="1800" dirty="0">
                        <a:effectLst/>
                        <a:latin typeface="+mn-lt"/>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5623073"/>
                  </a:ext>
                </a:extLst>
              </a:tr>
              <a:tr h="2657371">
                <a:tc>
                  <a:txBody>
                    <a:bodyPr/>
                    <a:lstStyle/>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Sincerely,</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(First &amp; Last Name)</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 </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Best Regards,</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(First &amp; Last Name)</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 </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Respectfully,</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(First &amp; Last Name)</a:t>
                      </a:r>
                      <a:endParaRPr lang="en-CA" sz="1800" dirty="0">
                        <a:effectLst/>
                        <a:latin typeface="+mn-lt"/>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See you soon,</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(First Name)</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 </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Cheers,</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(First Name)</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 </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Bye for now,</a:t>
                      </a:r>
                      <a:endParaRPr lang="en-CA" sz="1800" dirty="0">
                        <a:effectLst/>
                        <a:latin typeface="+mn-lt"/>
                        <a:ea typeface="Malgun Gothic" panose="020B0503020000020004" pitchFamily="34" charset="-127"/>
                        <a:cs typeface="Times New Roman" panose="02020603050405020304" pitchFamily="18" charset="0"/>
                      </a:endParaRPr>
                    </a:p>
                    <a:p>
                      <a:pPr marL="0" marR="0">
                        <a:lnSpc>
                          <a:spcPct val="107000"/>
                        </a:lnSpc>
                        <a:spcBef>
                          <a:spcPts val="0"/>
                        </a:spcBef>
                        <a:spcAft>
                          <a:spcPts val="0"/>
                        </a:spcAft>
                      </a:pPr>
                      <a:r>
                        <a:rPr lang="en-CA" sz="2000" dirty="0">
                          <a:effectLst/>
                          <a:latin typeface="+mn-lt"/>
                          <a:ea typeface="Malgun Gothic" panose="020B0503020000020004" pitchFamily="34" charset="-127"/>
                          <a:cs typeface="Times New Roman" panose="02020603050405020304" pitchFamily="18" charset="0"/>
                        </a:rPr>
                        <a:t>(First Name)</a:t>
                      </a:r>
                      <a:endParaRPr lang="en-CA" sz="1800" dirty="0">
                        <a:effectLst/>
                        <a:latin typeface="+mn-lt"/>
                        <a:ea typeface="Malgun Gothic" panose="020B0503020000020004" pitchFamily="34" charset="-127"/>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461328"/>
                  </a:ext>
                </a:extLst>
              </a:tr>
            </a:tbl>
          </a:graphicData>
        </a:graphic>
      </p:graphicFrame>
      <p:sp>
        <p:nvSpPr>
          <p:cNvPr id="4" name="TextBox 3">
            <a:extLst>
              <a:ext uri="{FF2B5EF4-FFF2-40B4-BE49-F238E27FC236}">
                <a16:creationId xmlns:a16="http://schemas.microsoft.com/office/drawing/2014/main" id="{211D9854-D0EC-4AEE-B0AF-95103ED6D540}"/>
              </a:ext>
            </a:extLst>
          </p:cNvPr>
          <p:cNvSpPr txBox="1"/>
          <p:nvPr/>
        </p:nvSpPr>
        <p:spPr>
          <a:xfrm>
            <a:off x="1416818" y="2033267"/>
            <a:ext cx="6119446" cy="369332"/>
          </a:xfrm>
          <a:prstGeom prst="rect">
            <a:avLst/>
          </a:prstGeom>
          <a:noFill/>
        </p:spPr>
        <p:txBody>
          <a:bodyPr wrap="square" rtlCol="0">
            <a:spAutoFit/>
          </a:bodyPr>
          <a:lstStyle/>
          <a:p>
            <a:r>
              <a:rPr lang="en-US"/>
              <a:t>This section is a polite way to end an email. </a:t>
            </a:r>
            <a:endParaRPr lang="en-CA" dirty="0"/>
          </a:p>
        </p:txBody>
      </p:sp>
    </p:spTree>
    <p:extLst>
      <p:ext uri="{BB962C8B-B14F-4D97-AF65-F5344CB8AC3E}">
        <p14:creationId xmlns:p14="http://schemas.microsoft.com/office/powerpoint/2010/main" val="3266737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64" y="1322340"/>
            <a:ext cx="4752871" cy="778098"/>
          </a:xfrm>
        </p:spPr>
        <p:txBody>
          <a:bodyPr>
            <a:normAutofit fontScale="90000"/>
          </a:bodyPr>
          <a:lstStyle/>
          <a:p>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Part </a:t>
            </a:r>
            <a:r>
              <a:rPr lang="en-US" dirty="0"/>
              <a:t>3</a:t>
            </a:r>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 Closing</a:t>
            </a:r>
            <a:endParaRPr lang="en-CA" b="1" dirty="0"/>
          </a:p>
        </p:txBody>
      </p:sp>
      <p:graphicFrame>
        <p:nvGraphicFramePr>
          <p:cNvPr id="7" name="TextBox 4">
            <a:extLst>
              <a:ext uri="{FF2B5EF4-FFF2-40B4-BE49-F238E27FC236}">
                <a16:creationId xmlns:a16="http://schemas.microsoft.com/office/drawing/2014/main" id="{0456B9C2-E72C-46B4-97E3-5F66F0E2BF56}"/>
              </a:ext>
            </a:extLst>
          </p:cNvPr>
          <p:cNvGraphicFramePr/>
          <p:nvPr>
            <p:extLst>
              <p:ext uri="{D42A27DB-BD31-4B8C-83A1-F6EECF244321}">
                <p14:modId xmlns:p14="http://schemas.microsoft.com/office/powerpoint/2010/main" val="1801129538"/>
              </p:ext>
            </p:extLst>
          </p:nvPr>
        </p:nvGraphicFramePr>
        <p:xfrm>
          <a:off x="2133600" y="2321501"/>
          <a:ext cx="7924799" cy="3845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506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64" y="1322340"/>
            <a:ext cx="4752871" cy="778098"/>
          </a:xfrm>
        </p:spPr>
        <p:txBody>
          <a:bodyPr>
            <a:normAutofit/>
          </a:bodyPr>
          <a:lstStyle/>
          <a:p>
            <a:r>
              <a:rPr kumimoji="0" lang="en-US" sz="4000" b="0" i="0" u="none" strike="noStrike" kern="1200" cap="none" spc="0" normalizeH="0" baseline="0" noProof="0" dirty="0">
                <a:ln>
                  <a:noFill/>
                </a:ln>
                <a:solidFill>
                  <a:srgbClr val="0A1730"/>
                </a:solidFill>
                <a:effectLst/>
                <a:uLnTx/>
                <a:uFillTx/>
                <a:latin typeface="Times New Roman" pitchFamily="18" charset="0"/>
                <a:ea typeface="+mj-ea"/>
                <a:cs typeface="Times New Roman" pitchFamily="18" charset="0"/>
              </a:rPr>
              <a:t>Email - Assignment</a:t>
            </a:r>
            <a:endParaRPr lang="en-CA" b="1" dirty="0"/>
          </a:p>
        </p:txBody>
      </p:sp>
      <p:graphicFrame>
        <p:nvGraphicFramePr>
          <p:cNvPr id="7" name="TextBox 4">
            <a:extLst>
              <a:ext uri="{FF2B5EF4-FFF2-40B4-BE49-F238E27FC236}">
                <a16:creationId xmlns:a16="http://schemas.microsoft.com/office/drawing/2014/main" id="{2A8F99BF-7A08-4B4C-BEDB-635741A6A229}"/>
              </a:ext>
            </a:extLst>
          </p:cNvPr>
          <p:cNvGraphicFramePr/>
          <p:nvPr>
            <p:extLst>
              <p:ext uri="{D42A27DB-BD31-4B8C-83A1-F6EECF244321}">
                <p14:modId xmlns:p14="http://schemas.microsoft.com/office/powerpoint/2010/main" val="3230037424"/>
              </p:ext>
            </p:extLst>
          </p:nvPr>
        </p:nvGraphicFramePr>
        <p:xfrm>
          <a:off x="964642" y="2100438"/>
          <a:ext cx="10902461" cy="455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6616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596" y="1300150"/>
            <a:ext cx="4361883" cy="778098"/>
          </a:xfrm>
        </p:spPr>
        <p:txBody>
          <a:bodyPr>
            <a:normAutofit/>
          </a:bodyPr>
          <a:lstStyle/>
          <a:p>
            <a:r>
              <a:rPr lang="en-CA" sz="3600" dirty="0"/>
              <a:t>Final Email Checklist </a:t>
            </a:r>
          </a:p>
        </p:txBody>
      </p:sp>
      <p:sp>
        <p:nvSpPr>
          <p:cNvPr id="4" name="TextBox 3"/>
          <p:cNvSpPr txBox="1"/>
          <p:nvPr/>
        </p:nvSpPr>
        <p:spPr>
          <a:xfrm>
            <a:off x="1419155" y="2078248"/>
            <a:ext cx="8862763" cy="4524315"/>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type the email address correctly?</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type a good subject?</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have a greeting?</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have all the body sections?</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close the email?</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use the right tone (formal / informal)?</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attach a document that I said would be attached?</a:t>
            </a: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9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ea typeface="+mn-ea"/>
                <a:cs typeface="+mn-cs"/>
              </a:rPr>
              <a:t>Did I check my email for spelling and grammar mistakes before I clicked on “Send”?</a:t>
            </a:r>
          </a:p>
        </p:txBody>
      </p:sp>
    </p:spTree>
    <p:extLst>
      <p:ext uri="{BB962C8B-B14F-4D97-AF65-F5344CB8AC3E}">
        <p14:creationId xmlns:p14="http://schemas.microsoft.com/office/powerpoint/2010/main" val="104933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10"/>
          </p:nvPr>
        </p:nvSpPr>
        <p:spPr>
          <a:xfrm>
            <a:off x="2607222" y="2175756"/>
            <a:ext cx="6746542" cy="590053"/>
          </a:xfrm>
        </p:spPr>
        <p:txBody>
          <a:bodyPr>
            <a:normAutofit/>
          </a:bodyPr>
          <a:lstStyle/>
          <a:p>
            <a:pPr algn="ctr"/>
            <a:r>
              <a:rPr lang="en-US" sz="2000" dirty="0"/>
              <a:t>Concise Writing</a:t>
            </a:r>
          </a:p>
        </p:txBody>
      </p:sp>
      <p:sp>
        <p:nvSpPr>
          <p:cNvPr id="15" name="Text Placeholder 14"/>
          <p:cNvSpPr>
            <a:spLocks noGrp="1"/>
          </p:cNvSpPr>
          <p:nvPr>
            <p:ph type="body" idx="11"/>
          </p:nvPr>
        </p:nvSpPr>
        <p:spPr>
          <a:xfrm>
            <a:off x="3650512" y="2765809"/>
            <a:ext cx="4890976" cy="2720591"/>
          </a:xfrm>
        </p:spPr>
        <p:txBody>
          <a:bodyPr>
            <a:normAutofit/>
          </a:bodyPr>
          <a:lstStyle/>
          <a:p>
            <a:pPr>
              <a:lnSpc>
                <a:spcPct val="150000"/>
              </a:lnSpc>
            </a:pPr>
            <a:r>
              <a:rPr lang="en-US" sz="2000" dirty="0"/>
              <a:t>What is another word for “</a:t>
            </a:r>
            <a:r>
              <a:rPr lang="en-US" sz="2000" b="1" dirty="0">
                <a:solidFill>
                  <a:schemeClr val="accent5"/>
                </a:solidFill>
              </a:rPr>
              <a:t>concise</a:t>
            </a:r>
            <a:r>
              <a:rPr lang="en-US" sz="2000" dirty="0"/>
              <a:t>”?</a:t>
            </a:r>
          </a:p>
          <a:p>
            <a:pPr marL="342900" indent="-342900">
              <a:lnSpc>
                <a:spcPct val="150000"/>
              </a:lnSpc>
              <a:buFont typeface="Arial" panose="020B0604020202020204" pitchFamily="34" charset="0"/>
              <a:buChar char="•"/>
            </a:pPr>
            <a:r>
              <a:rPr lang="en-US" sz="2000" dirty="0"/>
              <a:t>Use your dictionary or google the word on the internet.</a:t>
            </a:r>
          </a:p>
          <a:p>
            <a:pPr marL="342900" indent="-342900">
              <a:lnSpc>
                <a:spcPct val="150000"/>
              </a:lnSpc>
              <a:buFont typeface="Arial" panose="020B0604020202020204" pitchFamily="34" charset="0"/>
              <a:buChar char="•"/>
            </a:pPr>
            <a:r>
              <a:rPr lang="en-US" sz="2000" dirty="0"/>
              <a:t>Brainstorm the different words or phrases that mean “</a:t>
            </a:r>
            <a:r>
              <a:rPr lang="en-US" sz="2000" b="1" dirty="0">
                <a:solidFill>
                  <a:schemeClr val="accent5"/>
                </a:solidFill>
              </a:rPr>
              <a:t>concise”.</a:t>
            </a:r>
          </a:p>
        </p:txBody>
      </p:sp>
    </p:spTree>
    <p:extLst>
      <p:ext uri="{BB962C8B-B14F-4D97-AF65-F5344CB8AC3E}">
        <p14:creationId xmlns:p14="http://schemas.microsoft.com/office/powerpoint/2010/main" val="252018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526356" y="1436591"/>
            <a:ext cx="7668323" cy="541065"/>
          </a:xfrm>
        </p:spPr>
        <p:txBody>
          <a:bodyPr>
            <a:noAutofit/>
          </a:bodyPr>
          <a:lstStyle/>
          <a:p>
            <a:pPr algn="ctr"/>
            <a:r>
              <a:rPr lang="en-US" sz="2000" dirty="0">
                <a:latin typeface="+mn-lt"/>
              </a:rPr>
              <a:t>Strategies For Concise Writing</a:t>
            </a:r>
            <a:br>
              <a:rPr lang="en-US" sz="2000" dirty="0"/>
            </a:br>
            <a:endParaRPr lang="en-US" sz="2000" dirty="0"/>
          </a:p>
        </p:txBody>
      </p:sp>
      <p:sp>
        <p:nvSpPr>
          <p:cNvPr id="15" name="Text Placeholder 14"/>
          <p:cNvSpPr>
            <a:spLocks noGrp="1"/>
          </p:cNvSpPr>
          <p:nvPr>
            <p:ph type="body" idx="10"/>
          </p:nvPr>
        </p:nvSpPr>
        <p:spPr>
          <a:xfrm>
            <a:off x="3987209" y="2064701"/>
            <a:ext cx="4965405" cy="3963959"/>
          </a:xfrm>
        </p:spPr>
        <p:txBody>
          <a:bodyPr>
            <a:normAutofit fontScale="92500" lnSpcReduction="10000"/>
          </a:bodyPr>
          <a:lstStyle/>
          <a:p>
            <a:pPr marL="457200" indent="-457200">
              <a:lnSpc>
                <a:spcPct val="160000"/>
              </a:lnSpc>
              <a:buFont typeface="+mj-lt"/>
              <a:buAutoNum type="arabicPeriod"/>
            </a:pPr>
            <a:r>
              <a:rPr lang="en-US" sz="2000" b="1" dirty="0">
                <a:solidFill>
                  <a:schemeClr val="accent5"/>
                </a:solidFill>
              </a:rPr>
              <a:t>Keep it tight</a:t>
            </a:r>
            <a:r>
              <a:rPr lang="en-US" sz="2000" dirty="0"/>
              <a:t>. – What do you think this phrase means?</a:t>
            </a:r>
          </a:p>
          <a:p>
            <a:pPr marL="800100" lvl="1" indent="-342900">
              <a:lnSpc>
                <a:spcPct val="120000"/>
              </a:lnSpc>
              <a:buFont typeface="Wingdings" panose="05000000000000000000" pitchFamily="2" charset="2"/>
              <a:buChar char="q"/>
            </a:pPr>
            <a:r>
              <a:rPr lang="en-US" sz="2000" dirty="0">
                <a:solidFill>
                  <a:schemeClr val="tx1"/>
                </a:solidFill>
              </a:rPr>
              <a:t>Short sentences, short paragraphs and short documents </a:t>
            </a:r>
          </a:p>
          <a:p>
            <a:pPr marL="800100" lvl="1" indent="-342900">
              <a:lnSpc>
                <a:spcPct val="120000"/>
              </a:lnSpc>
              <a:buFont typeface="Wingdings" panose="05000000000000000000" pitchFamily="2" charset="2"/>
              <a:buChar char="q"/>
            </a:pPr>
            <a:r>
              <a:rPr lang="en-US" sz="2000" dirty="0">
                <a:solidFill>
                  <a:schemeClr val="tx1"/>
                </a:solidFill>
              </a:rPr>
              <a:t>Why do you think that short sentences are best?</a:t>
            </a:r>
          </a:p>
          <a:p>
            <a:pPr marL="457200" indent="-457200">
              <a:lnSpc>
                <a:spcPct val="110000"/>
              </a:lnSpc>
              <a:buFont typeface="+mj-lt"/>
              <a:buAutoNum type="arabicPeriod"/>
            </a:pPr>
            <a:r>
              <a:rPr lang="en-US" sz="2000" dirty="0"/>
              <a:t>Delete </a:t>
            </a:r>
            <a:r>
              <a:rPr lang="en-US" sz="2000" b="1" dirty="0">
                <a:solidFill>
                  <a:schemeClr val="accent5"/>
                </a:solidFill>
              </a:rPr>
              <a:t>redundant</a:t>
            </a:r>
            <a:r>
              <a:rPr lang="en-US" sz="2000" dirty="0"/>
              <a:t> adjectives. All friends are </a:t>
            </a:r>
            <a:r>
              <a:rPr lang="en-US" sz="2000" b="1" dirty="0">
                <a:solidFill>
                  <a:srgbClr val="FF0000"/>
                </a:solidFill>
              </a:rPr>
              <a:t>personal</a:t>
            </a:r>
            <a:r>
              <a:rPr lang="en-US" sz="2000" dirty="0"/>
              <a:t>; all innovations are </a:t>
            </a:r>
            <a:r>
              <a:rPr lang="en-US" sz="2000" b="1" dirty="0">
                <a:solidFill>
                  <a:srgbClr val="FF0000"/>
                </a:solidFill>
              </a:rPr>
              <a:t>new</a:t>
            </a:r>
            <a:r>
              <a:rPr lang="en-US" sz="2000" dirty="0"/>
              <a:t>; all disasters are </a:t>
            </a:r>
            <a:r>
              <a:rPr lang="en-US" sz="2000" b="1" dirty="0">
                <a:solidFill>
                  <a:srgbClr val="FF0000"/>
                </a:solidFill>
              </a:rPr>
              <a:t>serious</a:t>
            </a:r>
            <a:r>
              <a:rPr lang="en-US" sz="2000" dirty="0"/>
              <a:t>.</a:t>
            </a:r>
          </a:p>
          <a:p>
            <a:pPr marL="800100" lvl="1" indent="-342900">
              <a:lnSpc>
                <a:spcPct val="110000"/>
              </a:lnSpc>
              <a:buFont typeface="Wingdings" panose="05000000000000000000" pitchFamily="2" charset="2"/>
              <a:buChar char="q"/>
            </a:pPr>
            <a:r>
              <a:rPr lang="en-US" sz="2000" dirty="0">
                <a:solidFill>
                  <a:schemeClr val="tx1"/>
                </a:solidFill>
              </a:rPr>
              <a:t>Why are the words in </a:t>
            </a:r>
            <a:r>
              <a:rPr lang="en-US" sz="2000" b="1" dirty="0">
                <a:solidFill>
                  <a:srgbClr val="FF0000"/>
                </a:solidFill>
              </a:rPr>
              <a:t>red </a:t>
            </a:r>
            <a:r>
              <a:rPr lang="en-US" sz="2000" dirty="0">
                <a:solidFill>
                  <a:schemeClr val="tx1"/>
                </a:solidFill>
              </a:rPr>
              <a:t>not necessary?</a:t>
            </a:r>
          </a:p>
        </p:txBody>
      </p:sp>
    </p:spTree>
    <p:extLst>
      <p:ext uri="{BB962C8B-B14F-4D97-AF65-F5344CB8AC3E}">
        <p14:creationId xmlns:p14="http://schemas.microsoft.com/office/powerpoint/2010/main" val="329308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447105" y="1627977"/>
            <a:ext cx="7297790" cy="498535"/>
          </a:xfrm>
        </p:spPr>
        <p:txBody>
          <a:bodyPr>
            <a:noAutofit/>
          </a:bodyPr>
          <a:lstStyle/>
          <a:p>
            <a:pPr algn="ctr"/>
            <a:r>
              <a:rPr lang="en-US" sz="2000" dirty="0">
                <a:latin typeface="+mn-lt"/>
              </a:rPr>
              <a:t>Concise Writing - Eliminate Extra Words</a:t>
            </a:r>
            <a:br>
              <a:rPr lang="en-US" dirty="0"/>
            </a:br>
            <a:endParaRPr lang="en-US" dirty="0"/>
          </a:p>
        </p:txBody>
      </p:sp>
      <p:sp>
        <p:nvSpPr>
          <p:cNvPr id="15" name="Text Placeholder 14"/>
          <p:cNvSpPr>
            <a:spLocks noGrp="1"/>
          </p:cNvSpPr>
          <p:nvPr>
            <p:ph type="body" idx="10"/>
          </p:nvPr>
        </p:nvSpPr>
        <p:spPr>
          <a:xfrm>
            <a:off x="3555097" y="2292096"/>
            <a:ext cx="5081806" cy="3912783"/>
          </a:xfrm>
        </p:spPr>
        <p:txBody>
          <a:bodyPr>
            <a:normAutofit lnSpcReduction="10000"/>
          </a:bodyPr>
          <a:lstStyle/>
          <a:p>
            <a:pPr marL="457200" indent="-457200">
              <a:lnSpc>
                <a:spcPct val="150000"/>
              </a:lnSpc>
              <a:buFont typeface="+mj-lt"/>
              <a:buAutoNum type="arabicPeriod"/>
            </a:pPr>
            <a:r>
              <a:rPr lang="en-US" sz="1600" dirty="0"/>
              <a:t>Don’t disguise your verbs as verb/noun pairs. Don’t </a:t>
            </a:r>
            <a:r>
              <a:rPr lang="en-US" sz="1600" dirty="0">
                <a:highlight>
                  <a:srgbClr val="00FF00"/>
                </a:highlight>
              </a:rPr>
              <a:t>“make a decision” </a:t>
            </a:r>
            <a:r>
              <a:rPr lang="en-US" sz="1600" dirty="0"/>
              <a:t>or </a:t>
            </a:r>
            <a:r>
              <a:rPr lang="en-US" sz="1600" dirty="0">
                <a:highlight>
                  <a:srgbClr val="00FF00"/>
                </a:highlight>
              </a:rPr>
              <a:t>“carry out an improvement.” </a:t>
            </a:r>
            <a:r>
              <a:rPr lang="en-US" sz="1600" dirty="0"/>
              <a:t>Just </a:t>
            </a:r>
            <a:r>
              <a:rPr lang="en-US" sz="1600" b="1" dirty="0">
                <a:solidFill>
                  <a:schemeClr val="accent5"/>
                </a:solidFill>
              </a:rPr>
              <a:t>“decide” </a:t>
            </a:r>
            <a:r>
              <a:rPr lang="en-US" sz="1600" dirty="0"/>
              <a:t>or </a:t>
            </a:r>
            <a:r>
              <a:rPr lang="en-US" sz="1600" b="1" dirty="0">
                <a:solidFill>
                  <a:schemeClr val="accent5"/>
                </a:solidFill>
              </a:rPr>
              <a:t>“improve.”</a:t>
            </a:r>
          </a:p>
          <a:p>
            <a:pPr marL="457200" indent="-457200">
              <a:lnSpc>
                <a:spcPct val="150000"/>
              </a:lnSpc>
              <a:buFont typeface="+mj-lt"/>
              <a:buAutoNum type="arabicPeriod"/>
            </a:pPr>
            <a:r>
              <a:rPr lang="en-US" sz="1600" dirty="0"/>
              <a:t>Cut </a:t>
            </a:r>
            <a:r>
              <a:rPr lang="en-US" sz="1600" dirty="0">
                <a:highlight>
                  <a:srgbClr val="00FF00"/>
                </a:highlight>
              </a:rPr>
              <a:t>prepositional phrases</a:t>
            </a:r>
            <a:r>
              <a:rPr lang="en-US" sz="1600" dirty="0"/>
              <a:t>. Why say “We are </a:t>
            </a:r>
            <a:r>
              <a:rPr lang="en-US" sz="1600" dirty="0">
                <a:highlight>
                  <a:srgbClr val="00FF00"/>
                </a:highlight>
              </a:rPr>
              <a:t>in the process </a:t>
            </a:r>
            <a:r>
              <a:rPr lang="en-US" sz="1600" dirty="0"/>
              <a:t>of upgrading our IT systems” when you can simply say “</a:t>
            </a:r>
            <a:r>
              <a:rPr lang="en-US" sz="1600" b="1" dirty="0">
                <a:solidFill>
                  <a:schemeClr val="accent5"/>
                </a:solidFill>
              </a:rPr>
              <a:t>We are upgrading </a:t>
            </a:r>
            <a:r>
              <a:rPr lang="en-US" sz="1600" dirty="0"/>
              <a:t>our IT systems”?</a:t>
            </a:r>
          </a:p>
          <a:p>
            <a:pPr marL="457200" indent="-457200">
              <a:lnSpc>
                <a:spcPct val="150000"/>
              </a:lnSpc>
              <a:buFont typeface="+mj-lt"/>
              <a:buAutoNum type="arabicPeriod"/>
            </a:pPr>
            <a:r>
              <a:rPr lang="en-US" sz="1600" b="1" dirty="0">
                <a:solidFill>
                  <a:srgbClr val="FF0000"/>
                </a:solidFill>
              </a:rPr>
              <a:t>Tip: </a:t>
            </a:r>
            <a:r>
              <a:rPr lang="en-US" sz="1600" dirty="0"/>
              <a:t>Pretend the document you’re working on is a telegram and every word costs you </a:t>
            </a:r>
            <a:r>
              <a:rPr lang="en-US" sz="1600" dirty="0">
                <a:highlight>
                  <a:srgbClr val="00FF00"/>
                </a:highlight>
              </a:rPr>
              <a:t>$10</a:t>
            </a:r>
            <a:r>
              <a:rPr lang="en-US" sz="1600" dirty="0"/>
              <a:t>. Edit (change) accordingly.</a:t>
            </a:r>
          </a:p>
        </p:txBody>
      </p:sp>
    </p:spTree>
    <p:extLst>
      <p:ext uri="{BB962C8B-B14F-4D97-AF65-F5344CB8AC3E}">
        <p14:creationId xmlns:p14="http://schemas.microsoft.com/office/powerpoint/2010/main" val="422290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62144" y="1795762"/>
            <a:ext cx="2067712" cy="511504"/>
          </a:xfrm>
        </p:spPr>
        <p:txBody>
          <a:bodyPr>
            <a:normAutofit/>
          </a:bodyPr>
          <a:lstStyle/>
          <a:p>
            <a:r>
              <a:rPr lang="en-US" sz="2000" dirty="0">
                <a:latin typeface="+mn-lt"/>
              </a:rPr>
              <a:t>Apply Strategies</a:t>
            </a:r>
          </a:p>
        </p:txBody>
      </p:sp>
      <p:sp>
        <p:nvSpPr>
          <p:cNvPr id="15" name="Text Placeholder 14"/>
          <p:cNvSpPr>
            <a:spLocks noGrp="1"/>
          </p:cNvSpPr>
          <p:nvPr>
            <p:ph type="body" idx="10"/>
          </p:nvPr>
        </p:nvSpPr>
        <p:spPr>
          <a:xfrm>
            <a:off x="4086446" y="2401816"/>
            <a:ext cx="4019108" cy="2563589"/>
          </a:xfrm>
        </p:spPr>
        <p:txBody>
          <a:bodyPr>
            <a:normAutofit fontScale="25000" lnSpcReduction="20000"/>
          </a:bodyPr>
          <a:lstStyle/>
          <a:p>
            <a:pPr>
              <a:lnSpc>
                <a:spcPct val="150000"/>
              </a:lnSpc>
            </a:pPr>
            <a:r>
              <a:rPr lang="en-US" sz="8000" b="1" dirty="0"/>
              <a:t>Task #1</a:t>
            </a:r>
            <a:r>
              <a:rPr lang="en-US" sz="8000" dirty="0"/>
              <a:t>  - Handout #1</a:t>
            </a:r>
          </a:p>
          <a:p>
            <a:pPr marL="514350" indent="-514350">
              <a:lnSpc>
                <a:spcPct val="150000"/>
              </a:lnSpc>
              <a:buFont typeface="+mj-lt"/>
              <a:buAutoNum type="arabicPeriod"/>
            </a:pPr>
            <a:r>
              <a:rPr lang="en-US" sz="8000" dirty="0"/>
              <a:t>Read the text and answer the questions. </a:t>
            </a:r>
          </a:p>
          <a:p>
            <a:pPr marL="514350" indent="-514350">
              <a:lnSpc>
                <a:spcPct val="150000"/>
              </a:lnSpc>
              <a:buFont typeface="+mj-lt"/>
              <a:buAutoNum type="arabicPeriod"/>
            </a:pPr>
            <a:r>
              <a:rPr lang="en-US" sz="8000" dirty="0"/>
              <a:t>Share with a partner to decide on the best answer.</a:t>
            </a:r>
          </a:p>
          <a:p>
            <a:pPr>
              <a:lnSpc>
                <a:spcPct val="150000"/>
              </a:lnSpc>
            </a:pPr>
            <a:endParaRPr lang="en-US" sz="2000" dirty="0"/>
          </a:p>
        </p:txBody>
      </p:sp>
    </p:spTree>
    <p:extLst>
      <p:ext uri="{BB962C8B-B14F-4D97-AF65-F5344CB8AC3E}">
        <p14:creationId xmlns:p14="http://schemas.microsoft.com/office/powerpoint/2010/main" val="200591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5181601" y="634946"/>
            <a:ext cx="6368142" cy="1450757"/>
          </a:xfrm>
        </p:spPr>
        <p:txBody>
          <a:bodyPr vert="horz" lIns="91440" tIns="45720" rIns="91440" bIns="45720" rtlCol="0" anchor="b">
            <a:normAutofit/>
          </a:bodyPr>
          <a:lstStyle/>
          <a:p>
            <a:r>
              <a:rPr lang="en-US" sz="4800" kern="1200" spc="-50" baseline="0" dirty="0">
                <a:solidFill>
                  <a:schemeClr val="tx1">
                    <a:lumMod val="75000"/>
                    <a:lumOff val="25000"/>
                  </a:schemeClr>
                </a:solidFill>
                <a:latin typeface="+mj-lt"/>
                <a:ea typeface="+mj-ea"/>
                <a:cs typeface="+mj-cs"/>
              </a:rPr>
              <a:t>Single Words </a:t>
            </a:r>
          </a:p>
        </p:txBody>
      </p:sp>
      <p:sp>
        <p:nvSpPr>
          <p:cNvPr id="15" name="Text Placeholder 14"/>
          <p:cNvSpPr>
            <a:spLocks noGrp="1"/>
          </p:cNvSpPr>
          <p:nvPr>
            <p:ph type="body" idx="10"/>
          </p:nvPr>
        </p:nvSpPr>
        <p:spPr>
          <a:xfrm>
            <a:off x="5121170" y="2200991"/>
            <a:ext cx="6503580" cy="3670180"/>
          </a:xfrm>
        </p:spPr>
        <p:txBody>
          <a:bodyPr vert="horz" lIns="0" tIns="45720" rIns="0" bIns="45720" rtlCol="0">
            <a:normAutofit/>
          </a:bodyPr>
          <a:lstStyle/>
          <a:p>
            <a:r>
              <a:rPr lang="en-US" sz="2000" dirty="0">
                <a:solidFill>
                  <a:schemeClr val="tx1">
                    <a:lumMod val="75000"/>
                    <a:lumOff val="25000"/>
                  </a:schemeClr>
                </a:solidFill>
                <a:latin typeface="+mn-lt"/>
                <a:cs typeface="+mn-cs"/>
              </a:rPr>
              <a:t>Use single words instead of phrases with a lot of prepositions. </a:t>
            </a:r>
          </a:p>
          <a:p>
            <a:r>
              <a:rPr lang="en-US" sz="2000" dirty="0">
                <a:solidFill>
                  <a:schemeClr val="tx1">
                    <a:lumMod val="75000"/>
                    <a:lumOff val="25000"/>
                  </a:schemeClr>
                </a:solidFill>
                <a:latin typeface="+mn-lt"/>
                <a:cs typeface="+mn-cs"/>
              </a:rPr>
              <a:t>For example:</a:t>
            </a:r>
          </a:p>
          <a:p>
            <a:endParaRPr lang="en-US" sz="2000" dirty="0">
              <a:solidFill>
                <a:schemeClr val="tx1">
                  <a:lumMod val="75000"/>
                  <a:lumOff val="25000"/>
                </a:schemeClr>
              </a:solidFill>
              <a:latin typeface="+mn-lt"/>
              <a:cs typeface="+mn-cs"/>
            </a:endParaRPr>
          </a:p>
          <a:p>
            <a:r>
              <a:rPr lang="en-US" sz="2000" b="1" dirty="0">
                <a:solidFill>
                  <a:schemeClr val="tx1">
                    <a:lumMod val="75000"/>
                    <a:lumOff val="25000"/>
                  </a:schemeClr>
                </a:solidFill>
                <a:latin typeface="+mn-lt"/>
                <a:cs typeface="+mn-cs"/>
              </a:rPr>
              <a:t>	because		</a:t>
            </a:r>
            <a:r>
              <a:rPr lang="en-US" sz="2000" i="1" dirty="0">
                <a:solidFill>
                  <a:schemeClr val="tx1">
                    <a:lumMod val="75000"/>
                    <a:lumOff val="25000"/>
                  </a:schemeClr>
                </a:solidFill>
                <a:latin typeface="+mn-lt"/>
                <a:cs typeface="+mn-cs"/>
              </a:rPr>
              <a:t>instead of: </a:t>
            </a:r>
            <a:r>
              <a:rPr lang="en-US" sz="2000" dirty="0">
                <a:solidFill>
                  <a:schemeClr val="tx1">
                    <a:lumMod val="75000"/>
                    <a:lumOff val="25000"/>
                  </a:schemeClr>
                </a:solidFill>
                <a:latin typeface="+mn-lt"/>
                <a:cs typeface="+mn-cs"/>
              </a:rPr>
              <a:t>	as a result of</a:t>
            </a:r>
          </a:p>
          <a:p>
            <a:r>
              <a:rPr lang="en-US" sz="2000" b="1" dirty="0">
                <a:solidFill>
                  <a:schemeClr val="tx1">
                    <a:lumMod val="75000"/>
                    <a:lumOff val="25000"/>
                  </a:schemeClr>
                </a:solidFill>
                <a:latin typeface="+mn-lt"/>
                <a:cs typeface="+mn-cs"/>
              </a:rPr>
              <a:t>	regarding</a:t>
            </a:r>
            <a:r>
              <a:rPr lang="en-US" sz="2000" dirty="0">
                <a:solidFill>
                  <a:schemeClr val="tx1">
                    <a:lumMod val="75000"/>
                    <a:lumOff val="25000"/>
                  </a:schemeClr>
                </a:solidFill>
                <a:latin typeface="+mn-lt"/>
                <a:cs typeface="+mn-cs"/>
              </a:rPr>
              <a:t> 	</a:t>
            </a:r>
            <a:r>
              <a:rPr lang="en-US" sz="2000" i="1" dirty="0">
                <a:solidFill>
                  <a:schemeClr val="tx1">
                    <a:lumMod val="75000"/>
                    <a:lumOff val="25000"/>
                  </a:schemeClr>
                </a:solidFill>
                <a:latin typeface="+mn-lt"/>
                <a:cs typeface="+mn-cs"/>
              </a:rPr>
              <a:t>instead of: </a:t>
            </a:r>
            <a:r>
              <a:rPr lang="en-US" sz="2000" dirty="0">
                <a:solidFill>
                  <a:schemeClr val="tx1">
                    <a:lumMod val="75000"/>
                    <a:lumOff val="25000"/>
                  </a:schemeClr>
                </a:solidFill>
                <a:latin typeface="+mn-lt"/>
                <a:cs typeface="+mn-cs"/>
              </a:rPr>
              <a:t>	with regard to</a:t>
            </a:r>
          </a:p>
          <a:p>
            <a:r>
              <a:rPr lang="en-US" sz="2000" b="1" dirty="0">
                <a:solidFill>
                  <a:schemeClr val="tx1">
                    <a:lumMod val="75000"/>
                    <a:lumOff val="25000"/>
                  </a:schemeClr>
                </a:solidFill>
                <a:latin typeface="+mn-lt"/>
                <a:cs typeface="+mn-cs"/>
              </a:rPr>
              <a:t>	to, for	</a:t>
            </a:r>
            <a:r>
              <a:rPr lang="en-US" sz="2000" dirty="0">
                <a:solidFill>
                  <a:schemeClr val="tx1">
                    <a:lumMod val="75000"/>
                    <a:lumOff val="25000"/>
                  </a:schemeClr>
                </a:solidFill>
                <a:latin typeface="+mn-lt"/>
                <a:cs typeface="+mn-cs"/>
              </a:rPr>
              <a:t>	</a:t>
            </a:r>
            <a:r>
              <a:rPr lang="en-US" sz="2000" i="1" dirty="0">
                <a:solidFill>
                  <a:schemeClr val="tx1">
                    <a:lumMod val="75000"/>
                    <a:lumOff val="25000"/>
                  </a:schemeClr>
                </a:solidFill>
                <a:latin typeface="+mn-lt"/>
                <a:cs typeface="+mn-cs"/>
              </a:rPr>
              <a:t>instead of</a:t>
            </a:r>
            <a:r>
              <a:rPr lang="en-US" sz="2000" dirty="0">
                <a:solidFill>
                  <a:schemeClr val="tx1">
                    <a:lumMod val="75000"/>
                    <a:lumOff val="25000"/>
                  </a:schemeClr>
                </a:solidFill>
                <a:latin typeface="+mn-lt"/>
                <a:cs typeface="+mn-cs"/>
              </a:rPr>
              <a:t>: 	for the purpose of</a:t>
            </a:r>
          </a:p>
          <a:p>
            <a:r>
              <a:rPr lang="en-US" sz="2000" b="1" dirty="0">
                <a:solidFill>
                  <a:schemeClr val="tx1">
                    <a:lumMod val="75000"/>
                    <a:lumOff val="25000"/>
                  </a:schemeClr>
                </a:solidFill>
                <a:latin typeface="+mn-lt"/>
                <a:cs typeface="+mn-cs"/>
              </a:rPr>
              <a:t>	if</a:t>
            </a:r>
            <a:r>
              <a:rPr lang="en-US" sz="2000" dirty="0">
                <a:solidFill>
                  <a:schemeClr val="tx1">
                    <a:lumMod val="75000"/>
                    <a:lumOff val="25000"/>
                  </a:schemeClr>
                </a:solidFill>
                <a:latin typeface="+mn-lt"/>
                <a:cs typeface="+mn-cs"/>
              </a:rPr>
              <a:t>		</a:t>
            </a:r>
            <a:r>
              <a:rPr lang="en-US" sz="2000" i="1" dirty="0">
                <a:solidFill>
                  <a:schemeClr val="tx1">
                    <a:lumMod val="75000"/>
                    <a:lumOff val="25000"/>
                  </a:schemeClr>
                </a:solidFill>
                <a:latin typeface="+mn-lt"/>
                <a:cs typeface="+mn-cs"/>
              </a:rPr>
              <a:t>instead of</a:t>
            </a:r>
            <a:r>
              <a:rPr lang="en-US" sz="2000" dirty="0">
                <a:solidFill>
                  <a:schemeClr val="tx1">
                    <a:lumMod val="75000"/>
                    <a:lumOff val="25000"/>
                  </a:schemeClr>
                </a:solidFill>
                <a:latin typeface="+mn-lt"/>
                <a:cs typeface="+mn-cs"/>
              </a:rPr>
              <a:t>: 	In the event that</a:t>
            </a:r>
          </a:p>
          <a:p>
            <a:endParaRPr lang="en-US" sz="2000" dirty="0">
              <a:solidFill>
                <a:schemeClr val="tx1">
                  <a:lumMod val="75000"/>
                  <a:lumOff val="25000"/>
                </a:schemeClr>
              </a:solidFill>
              <a:latin typeface="+mn-lt"/>
              <a:cs typeface="+mn-cs"/>
            </a:endParaRPr>
          </a:p>
        </p:txBody>
      </p:sp>
      <p:pic>
        <p:nvPicPr>
          <p:cNvPr id="38" name="Picture 16" descr="Many question marks on black background">
            <a:extLst>
              <a:ext uri="{FF2B5EF4-FFF2-40B4-BE49-F238E27FC236}">
                <a16:creationId xmlns:a16="http://schemas.microsoft.com/office/drawing/2014/main" id="{F17F7593-9B59-4510-8A16-BFF57371E19D}"/>
              </a:ext>
            </a:extLst>
          </p:cNvPr>
          <p:cNvPicPr>
            <a:picLocks noChangeAspect="1"/>
          </p:cNvPicPr>
          <p:nvPr/>
        </p:nvPicPr>
        <p:blipFill rotWithShape="1">
          <a:blip r:embed="rId3"/>
          <a:srcRect l="58675" r="-1" b="-1"/>
          <a:stretch/>
        </p:blipFill>
        <p:spPr>
          <a:xfrm>
            <a:off x="20" y="-12128"/>
            <a:ext cx="4654276" cy="6870127"/>
          </a:xfrm>
          <a:prstGeom prst="rect">
            <a:avLst/>
          </a:prstGeom>
        </p:spPr>
      </p:pic>
    </p:spTree>
    <p:extLst>
      <p:ext uri="{BB962C8B-B14F-4D97-AF65-F5344CB8AC3E}">
        <p14:creationId xmlns:p14="http://schemas.microsoft.com/office/powerpoint/2010/main" val="172081692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1114</TotalTime>
  <Words>4186</Words>
  <Application>Microsoft Office PowerPoint</Application>
  <PresentationFormat>Widescreen</PresentationFormat>
  <Paragraphs>652</Paragraphs>
  <Slides>45</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Times New Roman</vt:lpstr>
      <vt:lpstr>Verdana</vt:lpstr>
      <vt:lpstr>Wingdings</vt:lpstr>
      <vt:lpstr>Retrospect</vt:lpstr>
      <vt:lpstr>ESL FOR INDUSTRIAL CLEANER PROGRAM</vt:lpstr>
      <vt:lpstr>PowerPoint Presentation</vt:lpstr>
      <vt:lpstr>Day 5</vt:lpstr>
      <vt:lpstr>PowerPoint Presentation</vt:lpstr>
      <vt:lpstr>PowerPoint Presentation</vt:lpstr>
      <vt:lpstr>Strategies For Concise Writing </vt:lpstr>
      <vt:lpstr>Concise Writing - Eliminate Extra Words </vt:lpstr>
      <vt:lpstr>Apply Strategies</vt:lpstr>
      <vt:lpstr>Single Words </vt:lpstr>
      <vt:lpstr>Modals</vt:lpstr>
      <vt:lpstr>Simple Grammar</vt:lpstr>
      <vt:lpstr>Apply Strategies</vt:lpstr>
      <vt:lpstr>Emails </vt:lpstr>
      <vt:lpstr>Parts of an Email </vt:lpstr>
      <vt:lpstr>Email Programs</vt:lpstr>
      <vt:lpstr>Email Addresses</vt:lpstr>
      <vt:lpstr>Email Addresses</vt:lpstr>
      <vt:lpstr>Professional Emails  -  Addresses</vt:lpstr>
      <vt:lpstr>Emails – Subject Line</vt:lpstr>
      <vt:lpstr>Emails – Subject Line </vt:lpstr>
      <vt:lpstr>Professional Subject Lines</vt:lpstr>
      <vt:lpstr>Emails - Greetings </vt:lpstr>
      <vt:lpstr>Emails - Greetings</vt:lpstr>
      <vt:lpstr>Task #3  </vt:lpstr>
      <vt:lpstr>Emails - The Body </vt:lpstr>
      <vt:lpstr>Emails - E-Signature</vt:lpstr>
      <vt:lpstr>Emails -  Being Clear and Concise</vt:lpstr>
      <vt:lpstr>Formal or Informal Message? Why?</vt:lpstr>
      <vt:lpstr>Formal or Informal Message?  Why?</vt:lpstr>
      <vt:lpstr>Example Emails</vt:lpstr>
      <vt:lpstr>Example Emails</vt:lpstr>
      <vt:lpstr>Email Safety Tips</vt:lpstr>
      <vt:lpstr>Email Safety Tips</vt:lpstr>
      <vt:lpstr>Email Safety Tips</vt:lpstr>
      <vt:lpstr>The 3 Parts of an Email</vt:lpstr>
      <vt:lpstr>Email - Part 1: Introduction and Reason for Writing</vt:lpstr>
      <vt:lpstr>Write an Email</vt:lpstr>
      <vt:lpstr>Email - Part 2: Details</vt:lpstr>
      <vt:lpstr>Email - Part 2: Details</vt:lpstr>
      <vt:lpstr>Email - Part 3: Closing</vt:lpstr>
      <vt:lpstr>Email - Part 3: Closing</vt:lpstr>
      <vt:lpstr>Email – Signature Lines</vt:lpstr>
      <vt:lpstr>Email - Part 3: Closing</vt:lpstr>
      <vt:lpstr>Email - Assignment</vt:lpstr>
      <vt:lpstr>Final Email Checklist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ESL FOR INDUSTRIAL CLEANER PROGRAM</dc:title>
  <dc:creator>Maria MacMinn</dc:creator>
  <cp:lastModifiedBy>Maria MacMinn</cp:lastModifiedBy>
  <cp:revision>2</cp:revision>
  <dcterms:created xsi:type="dcterms:W3CDTF">2021-08-10T17:42:46Z</dcterms:created>
  <dcterms:modified xsi:type="dcterms:W3CDTF">2021-09-06T10:21:48Z</dcterms:modified>
</cp:coreProperties>
</file>