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2"/>
  </p:notesMasterIdLst>
  <p:sldIdLst>
    <p:sldId id="256" r:id="rId5"/>
    <p:sldId id="321" r:id="rId6"/>
    <p:sldId id="283" r:id="rId7"/>
    <p:sldId id="284" r:id="rId8"/>
    <p:sldId id="285" r:id="rId9"/>
    <p:sldId id="286" r:id="rId10"/>
    <p:sldId id="287" r:id="rId11"/>
    <p:sldId id="288" r:id="rId12"/>
    <p:sldId id="289" r:id="rId13"/>
    <p:sldId id="290" r:id="rId14"/>
    <p:sldId id="291" r:id="rId15"/>
    <p:sldId id="292" r:id="rId16"/>
    <p:sldId id="293" r:id="rId17"/>
    <p:sldId id="295" r:id="rId18"/>
    <p:sldId id="296" r:id="rId19"/>
    <p:sldId id="320" r:id="rId20"/>
    <p:sldId id="298" r:id="rId21"/>
  </p:sldIdLst>
  <p:sldSz cx="12192000" cy="6858000"/>
  <p:notesSz cx="6858000" cy="91440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1D40"/>
    <a:srgbClr val="CA9416"/>
    <a:srgbClr val="CA942C"/>
    <a:srgbClr val="0070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DD87D2-5483-407A-B764-06B6FA8A6652}" v="479" dt="2024-09-23T22:41:11.9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783" autoAdjust="0"/>
  </p:normalViewPr>
  <p:slideViewPr>
    <p:cSldViewPr snapToGrid="0">
      <p:cViewPr>
        <p:scale>
          <a:sx n="70" d="100"/>
          <a:sy n="70" d="100"/>
        </p:scale>
        <p:origin x="512" y="-6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acMinn" userId="89bddfdaf3d73431" providerId="LiveId" clId="{EDDD87D2-5483-407A-B764-06B6FA8A6652}"/>
    <pc:docChg chg="undo custSel addSld delSld modSld">
      <pc:chgData name="Maria MacMinn" userId="89bddfdaf3d73431" providerId="LiveId" clId="{EDDD87D2-5483-407A-B764-06B6FA8A6652}" dt="2024-09-23T22:41:11.983" v="527"/>
      <pc:docMkLst>
        <pc:docMk/>
      </pc:docMkLst>
      <pc:sldChg chg="modSp mod">
        <pc:chgData name="Maria MacMinn" userId="89bddfdaf3d73431" providerId="LiveId" clId="{EDDD87D2-5483-407A-B764-06B6FA8A6652}" dt="2024-09-23T22:30:18.032" v="157" actId="20577"/>
        <pc:sldMkLst>
          <pc:docMk/>
          <pc:sldMk cId="1609961926" sldId="283"/>
        </pc:sldMkLst>
        <pc:graphicFrameChg chg="mod">
          <ac:chgData name="Maria MacMinn" userId="89bddfdaf3d73431" providerId="LiveId" clId="{EDDD87D2-5483-407A-B764-06B6FA8A6652}" dt="2024-09-23T22:30:18.032" v="157" actId="20577"/>
          <ac:graphicFrameMkLst>
            <pc:docMk/>
            <pc:sldMk cId="1609961926" sldId="283"/>
            <ac:graphicFrameMk id="7" creationId="{8F52F1DC-B430-72AA-211F-23EF33B69A4D}"/>
          </ac:graphicFrameMkLst>
        </pc:graphicFrameChg>
      </pc:sldChg>
      <pc:sldChg chg="modSp mod">
        <pc:chgData name="Maria MacMinn" userId="89bddfdaf3d73431" providerId="LiveId" clId="{EDDD87D2-5483-407A-B764-06B6FA8A6652}" dt="2024-09-23T22:31:02.535" v="160" actId="20577"/>
        <pc:sldMkLst>
          <pc:docMk/>
          <pc:sldMk cId="722983607" sldId="284"/>
        </pc:sldMkLst>
        <pc:spChg chg="mod">
          <ac:chgData name="Maria MacMinn" userId="89bddfdaf3d73431" providerId="LiveId" clId="{EDDD87D2-5483-407A-B764-06B6FA8A6652}" dt="2024-09-23T22:30:45.701" v="158" actId="21"/>
          <ac:spMkLst>
            <pc:docMk/>
            <pc:sldMk cId="722983607" sldId="284"/>
            <ac:spMk id="11" creationId="{97ABD124-490E-2710-FDE2-17BDFF237D7F}"/>
          </ac:spMkLst>
        </pc:spChg>
        <pc:graphicFrameChg chg="mod">
          <ac:chgData name="Maria MacMinn" userId="89bddfdaf3d73431" providerId="LiveId" clId="{EDDD87D2-5483-407A-B764-06B6FA8A6652}" dt="2024-09-23T22:31:02.535" v="160" actId="20577"/>
          <ac:graphicFrameMkLst>
            <pc:docMk/>
            <pc:sldMk cId="722983607" sldId="284"/>
            <ac:graphicFrameMk id="7" creationId="{89C7F2CD-9906-DF48-1658-16D68E8506D5}"/>
          </ac:graphicFrameMkLst>
        </pc:graphicFrameChg>
      </pc:sldChg>
      <pc:sldChg chg="modSp mod modNotesTx">
        <pc:chgData name="Maria MacMinn" userId="89bddfdaf3d73431" providerId="LiveId" clId="{EDDD87D2-5483-407A-B764-06B6FA8A6652}" dt="2024-09-23T22:32:23.162" v="232" actId="20577"/>
        <pc:sldMkLst>
          <pc:docMk/>
          <pc:sldMk cId="3072085757" sldId="285"/>
        </pc:sldMkLst>
        <pc:spChg chg="mod">
          <ac:chgData name="Maria MacMinn" userId="89bddfdaf3d73431" providerId="LiveId" clId="{EDDD87D2-5483-407A-B764-06B6FA8A6652}" dt="2024-06-22T23:09:53.538" v="0" actId="20577"/>
          <ac:spMkLst>
            <pc:docMk/>
            <pc:sldMk cId="3072085757" sldId="285"/>
            <ac:spMk id="16" creationId="{F4661A78-9BBB-5731-0EC6-6B114B44D519}"/>
          </ac:spMkLst>
        </pc:spChg>
        <pc:graphicFrameChg chg="mod">
          <ac:chgData name="Maria MacMinn" userId="89bddfdaf3d73431" providerId="LiveId" clId="{EDDD87D2-5483-407A-B764-06B6FA8A6652}" dt="2024-09-23T22:32:23.162" v="232" actId="20577"/>
          <ac:graphicFrameMkLst>
            <pc:docMk/>
            <pc:sldMk cId="3072085757" sldId="285"/>
            <ac:graphicFrameMk id="17" creationId="{0FC6D77E-4B6A-0FE8-6453-FAA2E750F19C}"/>
          </ac:graphicFrameMkLst>
        </pc:graphicFrameChg>
      </pc:sldChg>
      <pc:sldChg chg="modSp">
        <pc:chgData name="Maria MacMinn" userId="89bddfdaf3d73431" providerId="LiveId" clId="{EDDD87D2-5483-407A-B764-06B6FA8A6652}" dt="2024-09-23T22:33:12.990" v="236" actId="20577"/>
        <pc:sldMkLst>
          <pc:docMk/>
          <pc:sldMk cId="2950545328" sldId="286"/>
        </pc:sldMkLst>
        <pc:graphicFrameChg chg="mod">
          <ac:chgData name="Maria MacMinn" userId="89bddfdaf3d73431" providerId="LiveId" clId="{EDDD87D2-5483-407A-B764-06B6FA8A6652}" dt="2024-09-23T22:33:12.990" v="236" actId="20577"/>
          <ac:graphicFrameMkLst>
            <pc:docMk/>
            <pc:sldMk cId="2950545328" sldId="286"/>
            <ac:graphicFrameMk id="12" creationId="{EA9B8F5D-AA59-EEBF-D33F-8D41B2FA3AB5}"/>
          </ac:graphicFrameMkLst>
        </pc:graphicFrameChg>
      </pc:sldChg>
      <pc:sldChg chg="modSp mod modNotesTx">
        <pc:chgData name="Maria MacMinn" userId="89bddfdaf3d73431" providerId="LiveId" clId="{EDDD87D2-5483-407A-B764-06B6FA8A6652}" dt="2024-09-23T22:33:45.414" v="238" actId="20577"/>
        <pc:sldMkLst>
          <pc:docMk/>
          <pc:sldMk cId="2444540946" sldId="287"/>
        </pc:sldMkLst>
        <pc:spChg chg="mod">
          <ac:chgData name="Maria MacMinn" userId="89bddfdaf3d73431" providerId="LiveId" clId="{EDDD87D2-5483-407A-B764-06B6FA8A6652}" dt="2024-06-22T23:12:48.673" v="1" actId="20577"/>
          <ac:spMkLst>
            <pc:docMk/>
            <pc:sldMk cId="2444540946" sldId="287"/>
            <ac:spMk id="5" creationId="{A08BAF6E-9E58-462B-D893-84093B17D627}"/>
          </ac:spMkLst>
        </pc:spChg>
        <pc:graphicFrameChg chg="mod">
          <ac:chgData name="Maria MacMinn" userId="89bddfdaf3d73431" providerId="LiveId" clId="{EDDD87D2-5483-407A-B764-06B6FA8A6652}" dt="2024-09-23T22:33:45.414" v="238" actId="20577"/>
          <ac:graphicFrameMkLst>
            <pc:docMk/>
            <pc:sldMk cId="2444540946" sldId="287"/>
            <ac:graphicFrameMk id="11" creationId="{4A514AE0-FC07-13F3-AF91-E3C57984A2A4}"/>
          </ac:graphicFrameMkLst>
        </pc:graphicFrameChg>
      </pc:sldChg>
      <pc:sldChg chg="modSp mod">
        <pc:chgData name="Maria MacMinn" userId="89bddfdaf3d73431" providerId="LiveId" clId="{EDDD87D2-5483-407A-B764-06B6FA8A6652}" dt="2024-09-23T22:34:30.815" v="242" actId="113"/>
        <pc:sldMkLst>
          <pc:docMk/>
          <pc:sldMk cId="2775547710" sldId="288"/>
        </pc:sldMkLst>
        <pc:graphicFrameChg chg="mod modGraphic">
          <ac:chgData name="Maria MacMinn" userId="89bddfdaf3d73431" providerId="LiveId" clId="{EDDD87D2-5483-407A-B764-06B6FA8A6652}" dt="2024-09-23T22:34:30.815" v="242" actId="113"/>
          <ac:graphicFrameMkLst>
            <pc:docMk/>
            <pc:sldMk cId="2775547710" sldId="288"/>
            <ac:graphicFrameMk id="7" creationId="{4CD526D3-E038-CF0B-A655-01A66D6976DE}"/>
          </ac:graphicFrameMkLst>
        </pc:graphicFrameChg>
      </pc:sldChg>
      <pc:sldChg chg="modSp mod">
        <pc:chgData name="Maria MacMinn" userId="89bddfdaf3d73431" providerId="LiveId" clId="{EDDD87D2-5483-407A-B764-06B6FA8A6652}" dt="2024-09-23T22:35:10.326" v="257" actId="20577"/>
        <pc:sldMkLst>
          <pc:docMk/>
          <pc:sldMk cId="2826679325" sldId="289"/>
        </pc:sldMkLst>
        <pc:graphicFrameChg chg="mod modGraphic">
          <ac:chgData name="Maria MacMinn" userId="89bddfdaf3d73431" providerId="LiveId" clId="{EDDD87D2-5483-407A-B764-06B6FA8A6652}" dt="2024-09-23T22:35:10.326" v="257" actId="20577"/>
          <ac:graphicFrameMkLst>
            <pc:docMk/>
            <pc:sldMk cId="2826679325" sldId="289"/>
            <ac:graphicFrameMk id="7" creationId="{55DF4E58-3F94-90FD-859B-FFD02127F427}"/>
          </ac:graphicFrameMkLst>
        </pc:graphicFrameChg>
      </pc:sldChg>
      <pc:sldChg chg="modSp mod">
        <pc:chgData name="Maria MacMinn" userId="89bddfdaf3d73431" providerId="LiveId" clId="{EDDD87D2-5483-407A-B764-06B6FA8A6652}" dt="2024-07-28T19:32:50.673" v="128"/>
        <pc:sldMkLst>
          <pc:docMk/>
          <pc:sldMk cId="471213801" sldId="290"/>
        </pc:sldMkLst>
        <pc:graphicFrameChg chg="mod modGraphic">
          <ac:chgData name="Maria MacMinn" userId="89bddfdaf3d73431" providerId="LiveId" clId="{EDDD87D2-5483-407A-B764-06B6FA8A6652}" dt="2024-07-28T19:32:50.673" v="128"/>
          <ac:graphicFrameMkLst>
            <pc:docMk/>
            <pc:sldMk cId="471213801" sldId="290"/>
            <ac:graphicFrameMk id="7" creationId="{0F8CD905-719A-4FF1-66F3-196B6FB2E419}"/>
          </ac:graphicFrameMkLst>
        </pc:graphicFrameChg>
      </pc:sldChg>
      <pc:sldChg chg="modSp">
        <pc:chgData name="Maria MacMinn" userId="89bddfdaf3d73431" providerId="LiveId" clId="{EDDD87D2-5483-407A-B764-06B6FA8A6652}" dt="2024-09-23T22:35:35.199" v="261" actId="113"/>
        <pc:sldMkLst>
          <pc:docMk/>
          <pc:sldMk cId="3983778219" sldId="291"/>
        </pc:sldMkLst>
        <pc:graphicFrameChg chg="mod">
          <ac:chgData name="Maria MacMinn" userId="89bddfdaf3d73431" providerId="LiveId" clId="{EDDD87D2-5483-407A-B764-06B6FA8A6652}" dt="2024-09-23T22:35:35.199" v="261" actId="113"/>
          <ac:graphicFrameMkLst>
            <pc:docMk/>
            <pc:sldMk cId="3983778219" sldId="291"/>
            <ac:graphicFrameMk id="7" creationId="{E27F7F7F-A968-F11B-EE9F-AACFC4230CB9}"/>
          </ac:graphicFrameMkLst>
        </pc:graphicFrameChg>
      </pc:sldChg>
      <pc:sldChg chg="modSp mod">
        <pc:chgData name="Maria MacMinn" userId="89bddfdaf3d73431" providerId="LiveId" clId="{EDDD87D2-5483-407A-B764-06B6FA8A6652}" dt="2024-07-28T19:22:04.701" v="97" actId="20577"/>
        <pc:sldMkLst>
          <pc:docMk/>
          <pc:sldMk cId="3348702373" sldId="292"/>
        </pc:sldMkLst>
        <pc:graphicFrameChg chg="mod modGraphic">
          <ac:chgData name="Maria MacMinn" userId="89bddfdaf3d73431" providerId="LiveId" clId="{EDDD87D2-5483-407A-B764-06B6FA8A6652}" dt="2024-07-28T19:22:04.701" v="97" actId="20577"/>
          <ac:graphicFrameMkLst>
            <pc:docMk/>
            <pc:sldMk cId="3348702373" sldId="292"/>
            <ac:graphicFrameMk id="9" creationId="{111C004F-2174-2AFC-9BC3-431ED6787FA0}"/>
          </ac:graphicFrameMkLst>
        </pc:graphicFrameChg>
      </pc:sldChg>
      <pc:sldChg chg="modSp mod">
        <pc:chgData name="Maria MacMinn" userId="89bddfdaf3d73431" providerId="LiveId" clId="{EDDD87D2-5483-407A-B764-06B6FA8A6652}" dt="2024-07-28T19:23:16.338" v="106"/>
        <pc:sldMkLst>
          <pc:docMk/>
          <pc:sldMk cId="3519882335" sldId="293"/>
        </pc:sldMkLst>
        <pc:spChg chg="mod">
          <ac:chgData name="Maria MacMinn" userId="89bddfdaf3d73431" providerId="LiveId" clId="{EDDD87D2-5483-407A-B764-06B6FA8A6652}" dt="2024-06-22T23:33:21.940" v="3" actId="20577"/>
          <ac:spMkLst>
            <pc:docMk/>
            <pc:sldMk cId="3519882335" sldId="293"/>
            <ac:spMk id="5" creationId="{4FDB5AD3-6844-C75E-39EA-B11FDBCE6A1A}"/>
          </ac:spMkLst>
        </pc:spChg>
        <pc:graphicFrameChg chg="mod modGraphic">
          <ac:chgData name="Maria MacMinn" userId="89bddfdaf3d73431" providerId="LiveId" clId="{EDDD87D2-5483-407A-B764-06B6FA8A6652}" dt="2024-07-28T19:23:16.338" v="106"/>
          <ac:graphicFrameMkLst>
            <pc:docMk/>
            <pc:sldMk cId="3519882335" sldId="293"/>
            <ac:graphicFrameMk id="7" creationId="{2D0C1F10-81E1-90B9-9C07-1FFE6CC6BF64}"/>
          </ac:graphicFrameMkLst>
        </pc:graphicFrameChg>
      </pc:sldChg>
      <pc:sldChg chg="modSp del mod">
        <pc:chgData name="Maria MacMinn" userId="89bddfdaf3d73431" providerId="LiveId" clId="{EDDD87D2-5483-407A-B764-06B6FA8A6652}" dt="2024-07-28T19:33:29.332" v="129" actId="2696"/>
        <pc:sldMkLst>
          <pc:docMk/>
          <pc:sldMk cId="4238921876" sldId="294"/>
        </pc:sldMkLst>
        <pc:graphicFrameChg chg="modGraphic">
          <ac:chgData name="Maria MacMinn" userId="89bddfdaf3d73431" providerId="LiveId" clId="{EDDD87D2-5483-407A-B764-06B6FA8A6652}" dt="2024-07-28T19:23:58.198" v="107" actId="404"/>
          <ac:graphicFrameMkLst>
            <pc:docMk/>
            <pc:sldMk cId="4238921876" sldId="294"/>
            <ac:graphicFrameMk id="7" creationId="{12CD62F0-B8F7-612B-CB5C-070B41E61E9B}"/>
          </ac:graphicFrameMkLst>
        </pc:graphicFrameChg>
      </pc:sldChg>
      <pc:sldChg chg="modSp mod">
        <pc:chgData name="Maria MacMinn" userId="89bddfdaf3d73431" providerId="LiveId" clId="{EDDD87D2-5483-407A-B764-06B6FA8A6652}" dt="2024-09-23T22:36:18.954" v="271" actId="20577"/>
        <pc:sldMkLst>
          <pc:docMk/>
          <pc:sldMk cId="2855408552" sldId="295"/>
        </pc:sldMkLst>
        <pc:spChg chg="mod">
          <ac:chgData name="Maria MacMinn" userId="89bddfdaf3d73431" providerId="LiveId" clId="{EDDD87D2-5483-407A-B764-06B6FA8A6652}" dt="2024-06-22T23:34:04.822" v="5" actId="20577"/>
          <ac:spMkLst>
            <pc:docMk/>
            <pc:sldMk cId="2855408552" sldId="295"/>
            <ac:spMk id="5" creationId="{439A7302-9423-DDE2-5E49-33077490D3DB}"/>
          </ac:spMkLst>
        </pc:spChg>
        <pc:graphicFrameChg chg="mod">
          <ac:chgData name="Maria MacMinn" userId="89bddfdaf3d73431" providerId="LiveId" clId="{EDDD87D2-5483-407A-B764-06B6FA8A6652}" dt="2024-09-23T22:36:18.954" v="271" actId="20577"/>
          <ac:graphicFrameMkLst>
            <pc:docMk/>
            <pc:sldMk cId="2855408552" sldId="295"/>
            <ac:graphicFrameMk id="7" creationId="{21C8E16D-AA2D-7030-3985-340E320495D1}"/>
          </ac:graphicFrameMkLst>
        </pc:graphicFrameChg>
      </pc:sldChg>
      <pc:sldChg chg="modSp">
        <pc:chgData name="Maria MacMinn" userId="89bddfdaf3d73431" providerId="LiveId" clId="{EDDD87D2-5483-407A-B764-06B6FA8A6652}" dt="2024-09-23T22:41:11.983" v="527"/>
        <pc:sldMkLst>
          <pc:docMk/>
          <pc:sldMk cId="1602384171" sldId="296"/>
        </pc:sldMkLst>
        <pc:graphicFrameChg chg="mod">
          <ac:chgData name="Maria MacMinn" userId="89bddfdaf3d73431" providerId="LiveId" clId="{EDDD87D2-5483-407A-B764-06B6FA8A6652}" dt="2024-09-23T22:41:11.983" v="527"/>
          <ac:graphicFrameMkLst>
            <pc:docMk/>
            <pc:sldMk cId="1602384171" sldId="296"/>
            <ac:graphicFrameMk id="7" creationId="{42988CC3-2F99-AF7C-3584-EE31FB348ECC}"/>
          </ac:graphicFrameMkLst>
        </pc:graphicFrameChg>
      </pc:sldChg>
      <pc:sldChg chg="del">
        <pc:chgData name="Maria MacMinn" userId="89bddfdaf3d73431" providerId="LiveId" clId="{EDDD87D2-5483-407A-B764-06B6FA8A6652}" dt="2024-06-24T17:05:27.384" v="8" actId="2696"/>
        <pc:sldMkLst>
          <pc:docMk/>
          <pc:sldMk cId="1256750078" sldId="297"/>
        </pc:sldMkLst>
      </pc:sldChg>
      <pc:sldChg chg="modSp mod">
        <pc:chgData name="Maria MacMinn" userId="89bddfdaf3d73431" providerId="LiveId" clId="{EDDD87D2-5483-407A-B764-06B6FA8A6652}" dt="2024-06-28T19:40:44.836" v="16" actId="20577"/>
        <pc:sldMkLst>
          <pc:docMk/>
          <pc:sldMk cId="3289185093" sldId="298"/>
        </pc:sldMkLst>
        <pc:spChg chg="mod">
          <ac:chgData name="Maria MacMinn" userId="89bddfdaf3d73431" providerId="LiveId" clId="{EDDD87D2-5483-407A-B764-06B6FA8A6652}" dt="2024-06-28T19:40:44.836" v="16" actId="20577"/>
          <ac:spMkLst>
            <pc:docMk/>
            <pc:sldMk cId="3289185093" sldId="298"/>
            <ac:spMk id="2" creationId="{C8E313C3-4E09-0629-2BED-87914D8CA3CF}"/>
          </ac:spMkLst>
        </pc:spChg>
      </pc:sldChg>
      <pc:sldChg chg="addSp delSp modSp new mod modNotesTx">
        <pc:chgData name="Maria MacMinn" userId="89bddfdaf3d73431" providerId="LiveId" clId="{EDDD87D2-5483-407A-B764-06B6FA8A6652}" dt="2024-09-23T22:28:59.709" v="141" actId="20577"/>
        <pc:sldMkLst>
          <pc:docMk/>
          <pc:sldMk cId="526186142" sldId="321"/>
        </pc:sldMkLst>
        <pc:spChg chg="del mod">
          <ac:chgData name="Maria MacMinn" userId="89bddfdaf3d73431" providerId="LiveId" clId="{EDDD87D2-5483-407A-B764-06B6FA8A6652}" dt="2024-07-28T18:54:02.644" v="38" actId="26606"/>
          <ac:spMkLst>
            <pc:docMk/>
            <pc:sldMk cId="526186142" sldId="321"/>
            <ac:spMk id="2" creationId="{B8A11232-98D7-7CB6-2394-E66D9E9E4AB2}"/>
          </ac:spMkLst>
        </pc:spChg>
        <pc:spChg chg="mod">
          <ac:chgData name="Maria MacMinn" userId="89bddfdaf3d73431" providerId="LiveId" clId="{EDDD87D2-5483-407A-B764-06B6FA8A6652}" dt="2024-07-28T18:54:02.644" v="38" actId="26606"/>
          <ac:spMkLst>
            <pc:docMk/>
            <pc:sldMk cId="526186142" sldId="321"/>
            <ac:spMk id="3" creationId="{F7DE8FED-580D-6E55-93CB-2A047BDC6A7E}"/>
          </ac:spMkLst>
        </pc:spChg>
        <pc:spChg chg="mod">
          <ac:chgData name="Maria MacMinn" userId="89bddfdaf3d73431" providerId="LiveId" clId="{EDDD87D2-5483-407A-B764-06B6FA8A6652}" dt="2024-07-28T18:54:02.644" v="38" actId="26606"/>
          <ac:spMkLst>
            <pc:docMk/>
            <pc:sldMk cId="526186142" sldId="321"/>
            <ac:spMk id="4" creationId="{077D76D4-7B1A-5599-F76B-51F58F7E34FC}"/>
          </ac:spMkLst>
        </pc:spChg>
        <pc:graphicFrameChg chg="add mod modGraphic">
          <ac:chgData name="Maria MacMinn" userId="89bddfdaf3d73431" providerId="LiveId" clId="{EDDD87D2-5483-407A-B764-06B6FA8A6652}" dt="2024-09-23T22:28:59.709" v="141" actId="20577"/>
          <ac:graphicFrameMkLst>
            <pc:docMk/>
            <pc:sldMk cId="526186142" sldId="321"/>
            <ac:graphicFrameMk id="6" creationId="{6631EB3F-BAA3-EDD4-A5CD-2A6A9980C6E7}"/>
          </ac:graphicFrameMkLst>
        </pc:graphicFrame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1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ata1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ata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ata7.xml.rels><?xml version="1.0" encoding="UTF-8" standalone="yes"?>
<Relationships xmlns="http://schemas.openxmlformats.org/package/2006/relationships"><Relationship Id="rId1" Type="http://schemas.openxmlformats.org/officeDocument/2006/relationships/hyperlink" Target="https://www.youtube.com/watch?v=Emhv4t63jyI" TargetMode="External"/></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rawing7.xml.rels><?xml version="1.0" encoding="UTF-8" standalone="yes"?>
<Relationships xmlns="http://schemas.openxmlformats.org/package/2006/relationships"><Relationship Id="rId1" Type="http://schemas.openxmlformats.org/officeDocument/2006/relationships/hyperlink" Target="https://www.youtube.com/watch?v=Emhv4t63jyI"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4E437-F891-4BFF-8F21-D4741B7F016C}"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04ADF405-8D64-4743-A539-5DD914F49B20}">
      <dgm:prSet custT="1"/>
      <dgm:spPr/>
      <dgm:t>
        <a:bodyPr/>
        <a:lstStyle/>
        <a:p>
          <a:r>
            <a:rPr lang="en-US" sz="2400" b="1" dirty="0"/>
            <a:t>Instructions: </a:t>
          </a:r>
        </a:p>
      </dgm:t>
    </dgm:pt>
    <dgm:pt modelId="{631B34C7-D4E8-4CC8-A1CD-04B4FBA17060}" type="parTrans" cxnId="{DCACD4F5-A459-4F06-B887-153AFAA5B18E}">
      <dgm:prSet/>
      <dgm:spPr/>
      <dgm:t>
        <a:bodyPr/>
        <a:lstStyle/>
        <a:p>
          <a:endParaRPr lang="en-US"/>
        </a:p>
      </dgm:t>
    </dgm:pt>
    <dgm:pt modelId="{94A22878-C1AC-440E-8D0E-56569975090E}" type="sibTrans" cxnId="{DCACD4F5-A459-4F06-B887-153AFAA5B18E}">
      <dgm:prSet/>
      <dgm:spPr/>
      <dgm:t>
        <a:bodyPr/>
        <a:lstStyle/>
        <a:p>
          <a:endParaRPr lang="en-US"/>
        </a:p>
      </dgm:t>
    </dgm:pt>
    <dgm:pt modelId="{A9E8D116-C905-41CF-9E70-793AC6854EA7}">
      <dgm:prSet/>
      <dgm:spPr/>
      <dgm:t>
        <a:bodyPr/>
        <a:lstStyle/>
        <a:p>
          <a:r>
            <a:rPr lang="en-US" dirty="0"/>
            <a:t>1. Work in pairs to match each vocabulary word with the correct 			definition. </a:t>
          </a:r>
        </a:p>
      </dgm:t>
    </dgm:pt>
    <dgm:pt modelId="{58247C90-E79A-4D6F-9E11-5C342D573DE6}" type="parTrans" cxnId="{29081BFA-CF8C-44BE-92C3-98CF7E8F619F}">
      <dgm:prSet/>
      <dgm:spPr/>
      <dgm:t>
        <a:bodyPr/>
        <a:lstStyle/>
        <a:p>
          <a:endParaRPr lang="en-US"/>
        </a:p>
      </dgm:t>
    </dgm:pt>
    <dgm:pt modelId="{EC8782E4-0DEE-4EA9-9D7D-D6EA9F04BB4C}" type="sibTrans" cxnId="{29081BFA-CF8C-44BE-92C3-98CF7E8F619F}">
      <dgm:prSet/>
      <dgm:spPr/>
      <dgm:t>
        <a:bodyPr/>
        <a:lstStyle/>
        <a:p>
          <a:endParaRPr lang="en-US"/>
        </a:p>
      </dgm:t>
    </dgm:pt>
    <dgm:pt modelId="{486286E5-97AE-4971-84DC-30A96C5D7C28}">
      <dgm:prSet/>
      <dgm:spPr/>
      <dgm:t>
        <a:bodyPr/>
        <a:lstStyle/>
        <a:p>
          <a:r>
            <a:rPr lang="en-US" dirty="0"/>
            <a:t>2. Write the letter of the correct definition next to each word. </a:t>
          </a:r>
        </a:p>
      </dgm:t>
    </dgm:pt>
    <dgm:pt modelId="{EB059E74-8531-43E1-9A02-5C62B8B3B32B}" type="parTrans" cxnId="{E5ED5505-9615-44DA-8D02-9AEC3E8E9CD8}">
      <dgm:prSet/>
      <dgm:spPr/>
      <dgm:t>
        <a:bodyPr/>
        <a:lstStyle/>
        <a:p>
          <a:endParaRPr lang="en-US"/>
        </a:p>
      </dgm:t>
    </dgm:pt>
    <dgm:pt modelId="{62136546-DAC3-41FD-A9A3-A1B325177F1F}" type="sibTrans" cxnId="{E5ED5505-9615-44DA-8D02-9AEC3E8E9CD8}">
      <dgm:prSet/>
      <dgm:spPr/>
      <dgm:t>
        <a:bodyPr/>
        <a:lstStyle/>
        <a:p>
          <a:endParaRPr lang="en-US"/>
        </a:p>
      </dgm:t>
    </dgm:pt>
    <dgm:pt modelId="{F780CF3A-CFF2-431C-84E4-2803C533DCB9}">
      <dgm:prSet/>
      <dgm:spPr/>
      <dgm:t>
        <a:bodyPr/>
        <a:lstStyle/>
        <a:p>
          <a:r>
            <a:rPr lang="en-US" dirty="0"/>
            <a:t>3. Review the answers as a class and discuss any challenging terms.</a:t>
          </a:r>
        </a:p>
      </dgm:t>
    </dgm:pt>
    <dgm:pt modelId="{17E11EC9-FE91-4DB4-8BFC-9E65DF185145}" type="parTrans" cxnId="{417DF7A5-8165-4351-89A7-CAAC12DC7EBF}">
      <dgm:prSet/>
      <dgm:spPr/>
      <dgm:t>
        <a:bodyPr/>
        <a:lstStyle/>
        <a:p>
          <a:endParaRPr lang="en-US"/>
        </a:p>
      </dgm:t>
    </dgm:pt>
    <dgm:pt modelId="{E3DACC7A-B424-4F32-A3F2-892B4EFC03E5}" type="sibTrans" cxnId="{417DF7A5-8165-4351-89A7-CAAC12DC7EBF}">
      <dgm:prSet/>
      <dgm:spPr/>
      <dgm:t>
        <a:bodyPr/>
        <a:lstStyle/>
        <a:p>
          <a:endParaRPr lang="en-US"/>
        </a:p>
      </dgm:t>
    </dgm:pt>
    <dgm:pt modelId="{94A99322-5132-4437-9937-D04C55A704D0}" type="pres">
      <dgm:prSet presAssocID="{0B44E437-F891-4BFF-8F21-D4741B7F016C}" presName="root" presStyleCnt="0">
        <dgm:presLayoutVars>
          <dgm:dir/>
          <dgm:resizeHandles val="exact"/>
        </dgm:presLayoutVars>
      </dgm:prSet>
      <dgm:spPr/>
    </dgm:pt>
    <dgm:pt modelId="{7D457B1D-B5BC-41DB-9309-C23DFD516D9E}" type="pres">
      <dgm:prSet presAssocID="{04ADF405-8D64-4743-A539-5DD914F49B20}" presName="compNode" presStyleCnt="0"/>
      <dgm:spPr/>
    </dgm:pt>
    <dgm:pt modelId="{3793EA03-576E-41A3-A9E7-091A40B26306}" type="pres">
      <dgm:prSet presAssocID="{04ADF405-8D64-4743-A539-5DD914F49B20}" presName="bgRect" presStyleLbl="bgShp" presStyleIdx="0" presStyleCnt="4"/>
      <dgm:spPr/>
    </dgm:pt>
    <dgm:pt modelId="{A9741226-F8ED-49D1-B2DD-A666B2AE49A4}" type="pres">
      <dgm:prSet presAssocID="{04ADF405-8D64-4743-A539-5DD914F49B2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667993EA-D142-4207-A41A-144B26E879CE}" type="pres">
      <dgm:prSet presAssocID="{04ADF405-8D64-4743-A539-5DD914F49B20}" presName="spaceRect" presStyleCnt="0"/>
      <dgm:spPr/>
    </dgm:pt>
    <dgm:pt modelId="{7205832C-712D-460A-83EC-4306BB3F514E}" type="pres">
      <dgm:prSet presAssocID="{04ADF405-8D64-4743-A539-5DD914F49B20}" presName="parTx" presStyleLbl="revTx" presStyleIdx="0" presStyleCnt="4">
        <dgm:presLayoutVars>
          <dgm:chMax val="0"/>
          <dgm:chPref val="0"/>
        </dgm:presLayoutVars>
      </dgm:prSet>
      <dgm:spPr/>
    </dgm:pt>
    <dgm:pt modelId="{72EC431B-9BCA-4822-BB74-B22A72157C0A}" type="pres">
      <dgm:prSet presAssocID="{94A22878-C1AC-440E-8D0E-56569975090E}" presName="sibTrans" presStyleCnt="0"/>
      <dgm:spPr/>
    </dgm:pt>
    <dgm:pt modelId="{21EAA13A-5A71-4AEA-B5C1-93020D89211D}" type="pres">
      <dgm:prSet presAssocID="{A9E8D116-C905-41CF-9E70-793AC6854EA7}" presName="compNode" presStyleCnt="0"/>
      <dgm:spPr/>
    </dgm:pt>
    <dgm:pt modelId="{8B1E0EBB-DC9A-4AEE-8E81-49493F27C714}" type="pres">
      <dgm:prSet presAssocID="{A9E8D116-C905-41CF-9E70-793AC6854EA7}" presName="bgRect" presStyleLbl="bgShp" presStyleIdx="1" presStyleCnt="4"/>
      <dgm:spPr/>
    </dgm:pt>
    <dgm:pt modelId="{F6564206-E400-487F-9E0B-8A00CC4517D3}" type="pres">
      <dgm:prSet presAssocID="{A9E8D116-C905-41CF-9E70-793AC6854EA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2E0A0225-70FE-49DA-9B5C-5DF6BECD0431}" type="pres">
      <dgm:prSet presAssocID="{A9E8D116-C905-41CF-9E70-793AC6854EA7}" presName="spaceRect" presStyleCnt="0"/>
      <dgm:spPr/>
    </dgm:pt>
    <dgm:pt modelId="{A673E6BC-5CA4-4708-BBAF-A6491FCA4AA9}" type="pres">
      <dgm:prSet presAssocID="{A9E8D116-C905-41CF-9E70-793AC6854EA7}" presName="parTx" presStyleLbl="revTx" presStyleIdx="1" presStyleCnt="4">
        <dgm:presLayoutVars>
          <dgm:chMax val="0"/>
          <dgm:chPref val="0"/>
        </dgm:presLayoutVars>
      </dgm:prSet>
      <dgm:spPr/>
    </dgm:pt>
    <dgm:pt modelId="{9F22A5D5-C4CD-495E-B9AB-4D484D395A1E}" type="pres">
      <dgm:prSet presAssocID="{EC8782E4-0DEE-4EA9-9D7D-D6EA9F04BB4C}" presName="sibTrans" presStyleCnt="0"/>
      <dgm:spPr/>
    </dgm:pt>
    <dgm:pt modelId="{25B963C9-2D2D-42A8-81E3-CC52EF1C303F}" type="pres">
      <dgm:prSet presAssocID="{486286E5-97AE-4971-84DC-30A96C5D7C28}" presName="compNode" presStyleCnt="0"/>
      <dgm:spPr/>
    </dgm:pt>
    <dgm:pt modelId="{1E1CDE01-E8C4-4116-9E4B-639D719D43E3}" type="pres">
      <dgm:prSet presAssocID="{486286E5-97AE-4971-84DC-30A96C5D7C28}" presName="bgRect" presStyleLbl="bgShp" presStyleIdx="2" presStyleCnt="4"/>
      <dgm:spPr/>
    </dgm:pt>
    <dgm:pt modelId="{E24DE5AC-C62B-445D-9797-6201AE64AED8}" type="pres">
      <dgm:prSet presAssocID="{486286E5-97AE-4971-84DC-30A96C5D7C2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B44F1A1C-AA0C-4EE7-87B1-64B6642368E7}" type="pres">
      <dgm:prSet presAssocID="{486286E5-97AE-4971-84DC-30A96C5D7C28}" presName="spaceRect" presStyleCnt="0"/>
      <dgm:spPr/>
    </dgm:pt>
    <dgm:pt modelId="{A19E9FD7-92AA-4D0B-A1FB-92FF3DF46596}" type="pres">
      <dgm:prSet presAssocID="{486286E5-97AE-4971-84DC-30A96C5D7C28}" presName="parTx" presStyleLbl="revTx" presStyleIdx="2" presStyleCnt="4">
        <dgm:presLayoutVars>
          <dgm:chMax val="0"/>
          <dgm:chPref val="0"/>
        </dgm:presLayoutVars>
      </dgm:prSet>
      <dgm:spPr/>
    </dgm:pt>
    <dgm:pt modelId="{B5898009-EC6F-44BD-8889-DA86E3BEE592}" type="pres">
      <dgm:prSet presAssocID="{62136546-DAC3-41FD-A9A3-A1B325177F1F}" presName="sibTrans" presStyleCnt="0"/>
      <dgm:spPr/>
    </dgm:pt>
    <dgm:pt modelId="{D572E6F0-E8FF-4962-8AF4-C6F70C357A6D}" type="pres">
      <dgm:prSet presAssocID="{F780CF3A-CFF2-431C-84E4-2803C533DCB9}" presName="compNode" presStyleCnt="0"/>
      <dgm:spPr/>
    </dgm:pt>
    <dgm:pt modelId="{50C91B32-6815-45A0-8F42-2BC23836EAB5}" type="pres">
      <dgm:prSet presAssocID="{F780CF3A-CFF2-431C-84E4-2803C533DCB9}" presName="bgRect" presStyleLbl="bgShp" presStyleIdx="3" presStyleCnt="4" custLinFactNeighborY="5138"/>
      <dgm:spPr/>
    </dgm:pt>
    <dgm:pt modelId="{2CA5903F-3670-4939-A5EE-FE317B83A1B2}" type="pres">
      <dgm:prSet presAssocID="{F780CF3A-CFF2-431C-84E4-2803C533DCB9}"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ard Room"/>
        </a:ext>
      </dgm:extLst>
    </dgm:pt>
    <dgm:pt modelId="{5CEBE9D8-584E-448A-A905-48C8E46D8E5B}" type="pres">
      <dgm:prSet presAssocID="{F780CF3A-CFF2-431C-84E4-2803C533DCB9}" presName="spaceRect" presStyleCnt="0"/>
      <dgm:spPr/>
    </dgm:pt>
    <dgm:pt modelId="{C828D726-C130-4C18-A49F-725D5B54586E}" type="pres">
      <dgm:prSet presAssocID="{F780CF3A-CFF2-431C-84E4-2803C533DCB9}" presName="parTx" presStyleLbl="revTx" presStyleIdx="3" presStyleCnt="4">
        <dgm:presLayoutVars>
          <dgm:chMax val="0"/>
          <dgm:chPref val="0"/>
        </dgm:presLayoutVars>
      </dgm:prSet>
      <dgm:spPr/>
    </dgm:pt>
  </dgm:ptLst>
  <dgm:cxnLst>
    <dgm:cxn modelId="{E5ED5505-9615-44DA-8D02-9AEC3E8E9CD8}" srcId="{0B44E437-F891-4BFF-8F21-D4741B7F016C}" destId="{486286E5-97AE-4971-84DC-30A96C5D7C28}" srcOrd="2" destOrd="0" parTransId="{EB059E74-8531-43E1-9A02-5C62B8B3B32B}" sibTransId="{62136546-DAC3-41FD-A9A3-A1B325177F1F}"/>
    <dgm:cxn modelId="{45789607-169D-4EF4-8A2C-40D94F69E0ED}" type="presOf" srcId="{486286E5-97AE-4971-84DC-30A96C5D7C28}" destId="{A19E9FD7-92AA-4D0B-A1FB-92FF3DF46596}" srcOrd="0" destOrd="0" presId="urn:microsoft.com/office/officeart/2018/2/layout/IconVerticalSolidList"/>
    <dgm:cxn modelId="{22613833-985E-428C-A82C-E00F772A3D7E}" type="presOf" srcId="{A9E8D116-C905-41CF-9E70-793AC6854EA7}" destId="{A673E6BC-5CA4-4708-BBAF-A6491FCA4AA9}" srcOrd="0" destOrd="0" presId="urn:microsoft.com/office/officeart/2018/2/layout/IconVerticalSolidList"/>
    <dgm:cxn modelId="{417DF7A5-8165-4351-89A7-CAAC12DC7EBF}" srcId="{0B44E437-F891-4BFF-8F21-D4741B7F016C}" destId="{F780CF3A-CFF2-431C-84E4-2803C533DCB9}" srcOrd="3" destOrd="0" parTransId="{17E11EC9-FE91-4DB4-8BFC-9E65DF185145}" sibTransId="{E3DACC7A-B424-4F32-A3F2-892B4EFC03E5}"/>
    <dgm:cxn modelId="{9B6D9DC6-D30A-42BD-A0DE-CE2644B15DE4}" type="presOf" srcId="{0B44E437-F891-4BFF-8F21-D4741B7F016C}" destId="{94A99322-5132-4437-9937-D04C55A704D0}" srcOrd="0" destOrd="0" presId="urn:microsoft.com/office/officeart/2018/2/layout/IconVerticalSolidList"/>
    <dgm:cxn modelId="{1014A9DD-2A9A-4A44-8E49-6D159D141F7C}" type="presOf" srcId="{F780CF3A-CFF2-431C-84E4-2803C533DCB9}" destId="{C828D726-C130-4C18-A49F-725D5B54586E}" srcOrd="0" destOrd="0" presId="urn:microsoft.com/office/officeart/2018/2/layout/IconVerticalSolidList"/>
    <dgm:cxn modelId="{FCCB29EB-A2A5-42D9-9A0D-7C50626B0C1F}" type="presOf" srcId="{04ADF405-8D64-4743-A539-5DD914F49B20}" destId="{7205832C-712D-460A-83EC-4306BB3F514E}" srcOrd="0" destOrd="0" presId="urn:microsoft.com/office/officeart/2018/2/layout/IconVerticalSolidList"/>
    <dgm:cxn modelId="{DCACD4F5-A459-4F06-B887-153AFAA5B18E}" srcId="{0B44E437-F891-4BFF-8F21-D4741B7F016C}" destId="{04ADF405-8D64-4743-A539-5DD914F49B20}" srcOrd="0" destOrd="0" parTransId="{631B34C7-D4E8-4CC8-A1CD-04B4FBA17060}" sibTransId="{94A22878-C1AC-440E-8D0E-56569975090E}"/>
    <dgm:cxn modelId="{29081BFA-CF8C-44BE-92C3-98CF7E8F619F}" srcId="{0B44E437-F891-4BFF-8F21-D4741B7F016C}" destId="{A9E8D116-C905-41CF-9E70-793AC6854EA7}" srcOrd="1" destOrd="0" parTransId="{58247C90-E79A-4D6F-9E11-5C342D573DE6}" sibTransId="{EC8782E4-0DEE-4EA9-9D7D-D6EA9F04BB4C}"/>
    <dgm:cxn modelId="{B551F688-5D5A-4836-B99F-07299B09E1DD}" type="presParOf" srcId="{94A99322-5132-4437-9937-D04C55A704D0}" destId="{7D457B1D-B5BC-41DB-9309-C23DFD516D9E}" srcOrd="0" destOrd="0" presId="urn:microsoft.com/office/officeart/2018/2/layout/IconVerticalSolidList"/>
    <dgm:cxn modelId="{819B9CDD-AE0E-47E5-9C85-AE451EAB40B1}" type="presParOf" srcId="{7D457B1D-B5BC-41DB-9309-C23DFD516D9E}" destId="{3793EA03-576E-41A3-A9E7-091A40B26306}" srcOrd="0" destOrd="0" presId="urn:microsoft.com/office/officeart/2018/2/layout/IconVerticalSolidList"/>
    <dgm:cxn modelId="{2306C44C-F5C1-4276-BF88-69958059AB58}" type="presParOf" srcId="{7D457B1D-B5BC-41DB-9309-C23DFD516D9E}" destId="{A9741226-F8ED-49D1-B2DD-A666B2AE49A4}" srcOrd="1" destOrd="0" presId="urn:microsoft.com/office/officeart/2018/2/layout/IconVerticalSolidList"/>
    <dgm:cxn modelId="{AD906236-5D17-4B90-8985-22F0A6FBAC3E}" type="presParOf" srcId="{7D457B1D-B5BC-41DB-9309-C23DFD516D9E}" destId="{667993EA-D142-4207-A41A-144B26E879CE}" srcOrd="2" destOrd="0" presId="urn:microsoft.com/office/officeart/2018/2/layout/IconVerticalSolidList"/>
    <dgm:cxn modelId="{D2BDC3D5-2384-479D-9FC3-DDDB22CEA42B}" type="presParOf" srcId="{7D457B1D-B5BC-41DB-9309-C23DFD516D9E}" destId="{7205832C-712D-460A-83EC-4306BB3F514E}" srcOrd="3" destOrd="0" presId="urn:microsoft.com/office/officeart/2018/2/layout/IconVerticalSolidList"/>
    <dgm:cxn modelId="{A13670EB-1E6C-43A0-80E8-CCC827CCA7E0}" type="presParOf" srcId="{94A99322-5132-4437-9937-D04C55A704D0}" destId="{72EC431B-9BCA-4822-BB74-B22A72157C0A}" srcOrd="1" destOrd="0" presId="urn:microsoft.com/office/officeart/2018/2/layout/IconVerticalSolidList"/>
    <dgm:cxn modelId="{3A95D559-BE01-47B9-A60D-C2D0F5E5D053}" type="presParOf" srcId="{94A99322-5132-4437-9937-D04C55A704D0}" destId="{21EAA13A-5A71-4AEA-B5C1-93020D89211D}" srcOrd="2" destOrd="0" presId="urn:microsoft.com/office/officeart/2018/2/layout/IconVerticalSolidList"/>
    <dgm:cxn modelId="{21BDCA83-B467-4F44-B3FB-84939626F957}" type="presParOf" srcId="{21EAA13A-5A71-4AEA-B5C1-93020D89211D}" destId="{8B1E0EBB-DC9A-4AEE-8E81-49493F27C714}" srcOrd="0" destOrd="0" presId="urn:microsoft.com/office/officeart/2018/2/layout/IconVerticalSolidList"/>
    <dgm:cxn modelId="{0D476713-6892-4A28-B8E5-CAFD14C9B7EF}" type="presParOf" srcId="{21EAA13A-5A71-4AEA-B5C1-93020D89211D}" destId="{F6564206-E400-487F-9E0B-8A00CC4517D3}" srcOrd="1" destOrd="0" presId="urn:microsoft.com/office/officeart/2018/2/layout/IconVerticalSolidList"/>
    <dgm:cxn modelId="{835F5D74-D12F-44E5-8CBC-F38F543ED9F9}" type="presParOf" srcId="{21EAA13A-5A71-4AEA-B5C1-93020D89211D}" destId="{2E0A0225-70FE-49DA-9B5C-5DF6BECD0431}" srcOrd="2" destOrd="0" presId="urn:microsoft.com/office/officeart/2018/2/layout/IconVerticalSolidList"/>
    <dgm:cxn modelId="{8F4E2EF6-0C48-4D15-8557-533164404952}" type="presParOf" srcId="{21EAA13A-5A71-4AEA-B5C1-93020D89211D}" destId="{A673E6BC-5CA4-4708-BBAF-A6491FCA4AA9}" srcOrd="3" destOrd="0" presId="urn:microsoft.com/office/officeart/2018/2/layout/IconVerticalSolidList"/>
    <dgm:cxn modelId="{8D3C59C1-3796-4845-8F4E-CF4ECC0A7A7E}" type="presParOf" srcId="{94A99322-5132-4437-9937-D04C55A704D0}" destId="{9F22A5D5-C4CD-495E-B9AB-4D484D395A1E}" srcOrd="3" destOrd="0" presId="urn:microsoft.com/office/officeart/2018/2/layout/IconVerticalSolidList"/>
    <dgm:cxn modelId="{5BCF0A64-05F6-4A1D-A471-FCF901040E79}" type="presParOf" srcId="{94A99322-5132-4437-9937-D04C55A704D0}" destId="{25B963C9-2D2D-42A8-81E3-CC52EF1C303F}" srcOrd="4" destOrd="0" presId="urn:microsoft.com/office/officeart/2018/2/layout/IconVerticalSolidList"/>
    <dgm:cxn modelId="{B8B1A6BC-DAB6-4E7F-A01D-86853172E8C7}" type="presParOf" srcId="{25B963C9-2D2D-42A8-81E3-CC52EF1C303F}" destId="{1E1CDE01-E8C4-4116-9E4B-639D719D43E3}" srcOrd="0" destOrd="0" presId="urn:microsoft.com/office/officeart/2018/2/layout/IconVerticalSolidList"/>
    <dgm:cxn modelId="{4D0E6695-18A2-42ED-81BE-D20895EEAAFA}" type="presParOf" srcId="{25B963C9-2D2D-42A8-81E3-CC52EF1C303F}" destId="{E24DE5AC-C62B-445D-9797-6201AE64AED8}" srcOrd="1" destOrd="0" presId="urn:microsoft.com/office/officeart/2018/2/layout/IconVerticalSolidList"/>
    <dgm:cxn modelId="{B54E3B48-8A50-4DFD-98C1-48DA696E383D}" type="presParOf" srcId="{25B963C9-2D2D-42A8-81E3-CC52EF1C303F}" destId="{B44F1A1C-AA0C-4EE7-87B1-64B6642368E7}" srcOrd="2" destOrd="0" presId="urn:microsoft.com/office/officeart/2018/2/layout/IconVerticalSolidList"/>
    <dgm:cxn modelId="{2D61C733-0876-485F-B3B4-E01D2309E223}" type="presParOf" srcId="{25B963C9-2D2D-42A8-81E3-CC52EF1C303F}" destId="{A19E9FD7-92AA-4D0B-A1FB-92FF3DF46596}" srcOrd="3" destOrd="0" presId="urn:microsoft.com/office/officeart/2018/2/layout/IconVerticalSolidList"/>
    <dgm:cxn modelId="{27C986C4-3ECC-4BC4-8BBA-432FF8409248}" type="presParOf" srcId="{94A99322-5132-4437-9937-D04C55A704D0}" destId="{B5898009-EC6F-44BD-8889-DA86E3BEE592}" srcOrd="5" destOrd="0" presId="urn:microsoft.com/office/officeart/2018/2/layout/IconVerticalSolidList"/>
    <dgm:cxn modelId="{69872625-D08E-424A-97BF-90A2D4AE7402}" type="presParOf" srcId="{94A99322-5132-4437-9937-D04C55A704D0}" destId="{D572E6F0-E8FF-4962-8AF4-C6F70C357A6D}" srcOrd="6" destOrd="0" presId="urn:microsoft.com/office/officeart/2018/2/layout/IconVerticalSolidList"/>
    <dgm:cxn modelId="{7C1AD0B9-22D6-4865-BD5B-7F6E2AAFD751}" type="presParOf" srcId="{D572E6F0-E8FF-4962-8AF4-C6F70C357A6D}" destId="{50C91B32-6815-45A0-8F42-2BC23836EAB5}" srcOrd="0" destOrd="0" presId="urn:microsoft.com/office/officeart/2018/2/layout/IconVerticalSolidList"/>
    <dgm:cxn modelId="{48DBD71A-1BCD-42EF-9E75-F294E71DE5B9}" type="presParOf" srcId="{D572E6F0-E8FF-4962-8AF4-C6F70C357A6D}" destId="{2CA5903F-3670-4939-A5EE-FE317B83A1B2}" srcOrd="1" destOrd="0" presId="urn:microsoft.com/office/officeart/2018/2/layout/IconVerticalSolidList"/>
    <dgm:cxn modelId="{9E33FBC8-E32C-4CD5-8919-822EB9AB661A}" type="presParOf" srcId="{D572E6F0-E8FF-4962-8AF4-C6F70C357A6D}" destId="{5CEBE9D8-584E-448A-A905-48C8E46D8E5B}" srcOrd="2" destOrd="0" presId="urn:microsoft.com/office/officeart/2018/2/layout/IconVerticalSolidList"/>
    <dgm:cxn modelId="{04A2BF82-7554-4E96-AAB7-23CB0DE0DF0A}" type="presParOf" srcId="{D572E6F0-E8FF-4962-8AF4-C6F70C357A6D}" destId="{C828D726-C130-4C18-A49F-725D5B54586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61B61A2-AC0E-426F-A8AE-AE76153AEE02}"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DAF86A7E-0A1E-4EA0-BEC1-930FD58AA089}">
      <dgm:prSet custT="1">
        <dgm:style>
          <a:lnRef idx="1">
            <a:schemeClr val="accent3"/>
          </a:lnRef>
          <a:fillRef idx="2">
            <a:schemeClr val="accent3"/>
          </a:fillRef>
          <a:effectRef idx="1">
            <a:schemeClr val="accent3"/>
          </a:effectRef>
          <a:fontRef idx="minor">
            <a:schemeClr val="dk1"/>
          </a:fontRef>
        </dgm:style>
      </dgm:prSet>
      <dgm:spPr/>
      <dgm:t>
        <a:bodyPr/>
        <a:lstStyle/>
        <a:p>
          <a:r>
            <a:rPr lang="en-US" sz="2400" b="1" dirty="0"/>
            <a:t>Instructions</a:t>
          </a:r>
        </a:p>
      </dgm:t>
    </dgm:pt>
    <dgm:pt modelId="{F57917E7-0613-4AFB-81AD-359E6B330FA1}" type="parTrans" cxnId="{2B45319A-3354-4145-8DCE-FC57913AB343}">
      <dgm:prSet/>
      <dgm:spPr/>
      <dgm:t>
        <a:bodyPr/>
        <a:lstStyle/>
        <a:p>
          <a:endParaRPr lang="en-US" sz="2400"/>
        </a:p>
      </dgm:t>
    </dgm:pt>
    <dgm:pt modelId="{0D0D0D71-A99D-4702-8E42-D8FF9EDE2AD1}" type="sibTrans" cxnId="{2B45319A-3354-4145-8DCE-FC57913AB343}">
      <dgm:prSet custT="1"/>
      <dgm:spPr/>
      <dgm:t>
        <a:bodyPr/>
        <a:lstStyle/>
        <a:p>
          <a:endParaRPr lang="en-US" sz="2400"/>
        </a:p>
      </dgm:t>
    </dgm:pt>
    <dgm:pt modelId="{AB647DEE-8604-485B-860D-952E1E69033A}">
      <dgm:prSet custT="1"/>
      <dgm:spPr/>
      <dgm:t>
        <a:bodyPr/>
        <a:lstStyle/>
        <a:p>
          <a:r>
            <a:rPr lang="en-US" sz="2400"/>
            <a:t>Work in small groups and assign </a:t>
          </a:r>
        </a:p>
      </dgm:t>
    </dgm:pt>
    <dgm:pt modelId="{F6491DE6-283C-4AEC-BF95-31B246DF6EFC}" type="parTrans" cxnId="{56945A81-CE51-4801-8A78-303535E38099}">
      <dgm:prSet/>
      <dgm:spPr/>
      <dgm:t>
        <a:bodyPr/>
        <a:lstStyle/>
        <a:p>
          <a:endParaRPr lang="en-US" sz="2400"/>
        </a:p>
      </dgm:t>
    </dgm:pt>
    <dgm:pt modelId="{2AFCF883-231B-4CC6-9E02-973D86800CC2}" type="sibTrans" cxnId="{56945A81-CE51-4801-8A78-303535E38099}">
      <dgm:prSet custT="1"/>
      <dgm:spPr/>
      <dgm:t>
        <a:bodyPr/>
        <a:lstStyle/>
        <a:p>
          <a:endParaRPr lang="en-US" sz="2400"/>
        </a:p>
      </dgm:t>
    </dgm:pt>
    <dgm:pt modelId="{309849CC-EAC1-4E4D-8A8E-DB2392552C1A}">
      <dgm:prSet custT="1"/>
      <dgm:spPr/>
      <dgm:t>
        <a:bodyPr/>
        <a:lstStyle/>
        <a:p>
          <a:r>
            <a:rPr lang="en-US" sz="2400"/>
            <a:t>Each group a case study.</a:t>
          </a:r>
        </a:p>
      </dgm:t>
    </dgm:pt>
    <dgm:pt modelId="{C63D919F-8379-49A0-B11F-0F58A48E02AE}" type="parTrans" cxnId="{5D4BC72F-6390-48BC-8426-30656595B3DA}">
      <dgm:prSet/>
      <dgm:spPr/>
      <dgm:t>
        <a:bodyPr/>
        <a:lstStyle/>
        <a:p>
          <a:endParaRPr lang="en-US" sz="2400"/>
        </a:p>
      </dgm:t>
    </dgm:pt>
    <dgm:pt modelId="{D00891F6-FF03-45B5-BA40-203CF318176C}" type="sibTrans" cxnId="{5D4BC72F-6390-48BC-8426-30656595B3DA}">
      <dgm:prSet custT="1"/>
      <dgm:spPr/>
      <dgm:t>
        <a:bodyPr/>
        <a:lstStyle/>
        <a:p>
          <a:endParaRPr lang="en-US" sz="2400"/>
        </a:p>
      </dgm:t>
    </dgm:pt>
    <dgm:pt modelId="{D82D6FF6-13CF-4F4D-902D-93DC0BFC43F1}">
      <dgm:prSet custT="1"/>
      <dgm:spPr/>
      <dgm:t>
        <a:bodyPr/>
        <a:lstStyle/>
        <a:p>
          <a:r>
            <a:rPr lang="en-US" sz="2400" dirty="0"/>
            <a:t>Discuss the case study and fill in the analysis template, Worksheet 4:</a:t>
          </a:r>
        </a:p>
      </dgm:t>
    </dgm:pt>
    <dgm:pt modelId="{51545B1D-D2F8-4902-8730-323996BD991F}" type="parTrans" cxnId="{4B98FF2B-5B19-46B2-BA78-3E533D440D3D}">
      <dgm:prSet/>
      <dgm:spPr/>
      <dgm:t>
        <a:bodyPr/>
        <a:lstStyle/>
        <a:p>
          <a:endParaRPr lang="en-US" sz="2400"/>
        </a:p>
      </dgm:t>
    </dgm:pt>
    <dgm:pt modelId="{5D197354-D95C-422F-80BE-A2566F0A33A5}" type="sibTrans" cxnId="{4B98FF2B-5B19-46B2-BA78-3E533D440D3D}">
      <dgm:prSet custT="1"/>
      <dgm:spPr/>
      <dgm:t>
        <a:bodyPr/>
        <a:lstStyle/>
        <a:p>
          <a:endParaRPr lang="en-US" sz="2400"/>
        </a:p>
      </dgm:t>
    </dgm:pt>
    <dgm:pt modelId="{235A8BF7-2258-40B8-BE26-6FA8B1E4AB32}">
      <dgm:prSet custT="1"/>
      <dgm:spPr/>
      <dgm:t>
        <a:bodyPr/>
        <a:lstStyle/>
        <a:p>
          <a:r>
            <a:rPr lang="en-US" sz="2400" dirty="0"/>
            <a:t>The main issue in the scenario.</a:t>
          </a:r>
        </a:p>
      </dgm:t>
    </dgm:pt>
    <dgm:pt modelId="{C5BDA815-4959-484A-9E34-7FCBD7A14D30}" type="parTrans" cxnId="{D9DD951E-1E60-477D-A776-548C0FAF0F9A}">
      <dgm:prSet/>
      <dgm:spPr/>
      <dgm:t>
        <a:bodyPr/>
        <a:lstStyle/>
        <a:p>
          <a:endParaRPr lang="en-US" sz="2400"/>
        </a:p>
      </dgm:t>
    </dgm:pt>
    <dgm:pt modelId="{6B13BF76-D803-4FBA-9412-7F997450C288}" type="sibTrans" cxnId="{D9DD951E-1E60-477D-A776-548C0FAF0F9A}">
      <dgm:prSet custT="1"/>
      <dgm:spPr/>
      <dgm:t>
        <a:bodyPr/>
        <a:lstStyle/>
        <a:p>
          <a:endParaRPr lang="en-US" sz="2400"/>
        </a:p>
      </dgm:t>
    </dgm:pt>
    <dgm:pt modelId="{BCA537DD-ECB3-4057-A9AA-90173C45C86A}">
      <dgm:prSet custT="1"/>
      <dgm:spPr/>
      <dgm:t>
        <a:bodyPr/>
        <a:lstStyle/>
        <a:p>
          <a:r>
            <a:rPr lang="en-US" sz="2400" dirty="0"/>
            <a:t>Strategies used to build an inclusive environment.</a:t>
          </a:r>
          <a:endParaRPr lang="en-CA" sz="2400" dirty="0"/>
        </a:p>
      </dgm:t>
    </dgm:pt>
    <dgm:pt modelId="{6F1BAFA4-847E-4B40-AE72-229AA27B43CB}" type="parTrans" cxnId="{27FE19C5-98FB-45A7-97B8-DD16721D796E}">
      <dgm:prSet/>
      <dgm:spPr/>
      <dgm:t>
        <a:bodyPr/>
        <a:lstStyle/>
        <a:p>
          <a:endParaRPr lang="en-CA" sz="2400"/>
        </a:p>
      </dgm:t>
    </dgm:pt>
    <dgm:pt modelId="{08620CD1-E3CB-4401-BA25-DC7D50DF5698}" type="sibTrans" cxnId="{27FE19C5-98FB-45A7-97B8-DD16721D796E}">
      <dgm:prSet custT="1"/>
      <dgm:spPr/>
      <dgm:t>
        <a:bodyPr/>
        <a:lstStyle/>
        <a:p>
          <a:endParaRPr lang="en-CA" sz="2400"/>
        </a:p>
      </dgm:t>
    </dgm:pt>
    <dgm:pt modelId="{B2D9E469-65B2-4D1D-AE51-814E99E9859C}">
      <dgm:prSet custT="1"/>
      <dgm:spPr/>
      <dgm:t>
        <a:bodyPr/>
        <a:lstStyle/>
        <a:p>
          <a:r>
            <a:rPr lang="en-US" sz="2400" dirty="0"/>
            <a:t>How these strategies support the children and families.</a:t>
          </a:r>
          <a:endParaRPr lang="en-CA" sz="2400" dirty="0"/>
        </a:p>
      </dgm:t>
    </dgm:pt>
    <dgm:pt modelId="{B5692278-0148-4E07-9CB6-3D469F501D6D}" type="parTrans" cxnId="{EEC16F29-F187-4998-967B-7C3FBD690553}">
      <dgm:prSet/>
      <dgm:spPr/>
      <dgm:t>
        <a:bodyPr/>
        <a:lstStyle/>
        <a:p>
          <a:endParaRPr lang="en-CA" sz="2400"/>
        </a:p>
      </dgm:t>
    </dgm:pt>
    <dgm:pt modelId="{D41F1F8B-4B1F-466E-9918-5444F62B66D8}" type="sibTrans" cxnId="{EEC16F29-F187-4998-967B-7C3FBD690553}">
      <dgm:prSet custT="1"/>
      <dgm:spPr/>
      <dgm:t>
        <a:bodyPr/>
        <a:lstStyle/>
        <a:p>
          <a:endParaRPr lang="en-CA" sz="2400"/>
        </a:p>
      </dgm:t>
    </dgm:pt>
    <dgm:pt modelId="{20F71849-72A7-4CC7-BCC8-1B0CF089BC2F}">
      <dgm:prSet custT="1">
        <dgm:style>
          <a:lnRef idx="1">
            <a:schemeClr val="accent3"/>
          </a:lnRef>
          <a:fillRef idx="2">
            <a:schemeClr val="accent3"/>
          </a:fillRef>
          <a:effectRef idx="1">
            <a:schemeClr val="accent3"/>
          </a:effectRef>
          <a:fontRef idx="minor">
            <a:schemeClr val="dk1"/>
          </a:fontRef>
        </dgm:style>
      </dgm:prSet>
      <dgm:spPr/>
      <dgm:t>
        <a:bodyPr/>
        <a:lstStyle/>
        <a:p>
          <a:r>
            <a:rPr lang="en-CA" sz="2400" b="1" dirty="0"/>
            <a:t>Group Presentations</a:t>
          </a:r>
        </a:p>
      </dgm:t>
    </dgm:pt>
    <dgm:pt modelId="{C3542FD9-4E47-496C-AAAF-E0FD14380C2A}" type="parTrans" cxnId="{BB33BB8C-0516-471F-8F65-A9657DBB45B2}">
      <dgm:prSet/>
      <dgm:spPr/>
      <dgm:t>
        <a:bodyPr/>
        <a:lstStyle/>
        <a:p>
          <a:endParaRPr lang="en-CA" sz="2400"/>
        </a:p>
      </dgm:t>
    </dgm:pt>
    <dgm:pt modelId="{3EC6D878-BA44-406C-89EB-9B31AB72CF33}" type="sibTrans" cxnId="{BB33BB8C-0516-471F-8F65-A9657DBB45B2}">
      <dgm:prSet/>
      <dgm:spPr/>
      <dgm:t>
        <a:bodyPr/>
        <a:lstStyle/>
        <a:p>
          <a:endParaRPr lang="en-CA" sz="2400"/>
        </a:p>
      </dgm:t>
    </dgm:pt>
    <dgm:pt modelId="{637A1D85-ECD1-49CB-A57F-C3BB8579C734}" type="pres">
      <dgm:prSet presAssocID="{161B61A2-AC0E-426F-A8AE-AE76153AEE02}" presName="Name0" presStyleCnt="0">
        <dgm:presLayoutVars>
          <dgm:dir/>
          <dgm:resizeHandles val="exact"/>
        </dgm:presLayoutVars>
      </dgm:prSet>
      <dgm:spPr/>
    </dgm:pt>
    <dgm:pt modelId="{5977937D-FF54-4CC6-8449-89FF933CB770}" type="pres">
      <dgm:prSet presAssocID="{DAF86A7E-0A1E-4EA0-BEC1-930FD58AA089}" presName="node" presStyleLbl="node1" presStyleIdx="0" presStyleCnt="8">
        <dgm:presLayoutVars>
          <dgm:bulletEnabled val="1"/>
        </dgm:presLayoutVars>
      </dgm:prSet>
      <dgm:spPr/>
    </dgm:pt>
    <dgm:pt modelId="{82AEFF6A-CA68-48AC-9142-359EFD136F04}" type="pres">
      <dgm:prSet presAssocID="{0D0D0D71-A99D-4702-8E42-D8FF9EDE2AD1}" presName="sibTrans" presStyleLbl="sibTrans1D1" presStyleIdx="0" presStyleCnt="7"/>
      <dgm:spPr/>
    </dgm:pt>
    <dgm:pt modelId="{931FE183-8FBB-4CB5-8825-C9DC1A362C5D}" type="pres">
      <dgm:prSet presAssocID="{0D0D0D71-A99D-4702-8E42-D8FF9EDE2AD1}" presName="connectorText" presStyleLbl="sibTrans1D1" presStyleIdx="0" presStyleCnt="7"/>
      <dgm:spPr/>
    </dgm:pt>
    <dgm:pt modelId="{F547753F-EA99-46D9-89AE-AD52394F72C9}" type="pres">
      <dgm:prSet presAssocID="{AB647DEE-8604-485B-860D-952E1E69033A}" presName="node" presStyleLbl="node1" presStyleIdx="1" presStyleCnt="8" custScaleY="131497">
        <dgm:presLayoutVars>
          <dgm:bulletEnabled val="1"/>
        </dgm:presLayoutVars>
      </dgm:prSet>
      <dgm:spPr/>
    </dgm:pt>
    <dgm:pt modelId="{DA83AC64-5C96-45E5-A129-EEC42014775D}" type="pres">
      <dgm:prSet presAssocID="{2AFCF883-231B-4CC6-9E02-973D86800CC2}" presName="sibTrans" presStyleLbl="sibTrans1D1" presStyleIdx="1" presStyleCnt="7"/>
      <dgm:spPr/>
    </dgm:pt>
    <dgm:pt modelId="{95FFC27B-FCDA-44D1-8564-F321CE7D4280}" type="pres">
      <dgm:prSet presAssocID="{2AFCF883-231B-4CC6-9E02-973D86800CC2}" presName="connectorText" presStyleLbl="sibTrans1D1" presStyleIdx="1" presStyleCnt="7"/>
      <dgm:spPr/>
    </dgm:pt>
    <dgm:pt modelId="{44B99635-2F47-4032-A7A7-2A1FB66A2F4A}" type="pres">
      <dgm:prSet presAssocID="{309849CC-EAC1-4E4D-8A8E-DB2392552C1A}" presName="node" presStyleLbl="node1" presStyleIdx="2" presStyleCnt="8" custScaleY="118267">
        <dgm:presLayoutVars>
          <dgm:bulletEnabled val="1"/>
        </dgm:presLayoutVars>
      </dgm:prSet>
      <dgm:spPr/>
    </dgm:pt>
    <dgm:pt modelId="{B03FE64D-DD75-4C9C-BF9B-4DF11672D423}" type="pres">
      <dgm:prSet presAssocID="{D00891F6-FF03-45B5-BA40-203CF318176C}" presName="sibTrans" presStyleLbl="sibTrans1D1" presStyleIdx="2" presStyleCnt="7"/>
      <dgm:spPr/>
    </dgm:pt>
    <dgm:pt modelId="{EAD8E8AB-3DAF-4E62-9667-9523825C2CCD}" type="pres">
      <dgm:prSet presAssocID="{D00891F6-FF03-45B5-BA40-203CF318176C}" presName="connectorText" presStyleLbl="sibTrans1D1" presStyleIdx="2" presStyleCnt="7"/>
      <dgm:spPr/>
    </dgm:pt>
    <dgm:pt modelId="{3B02FFCF-C636-4050-A000-1E9B606CEC7D}" type="pres">
      <dgm:prSet presAssocID="{D82D6FF6-13CF-4F4D-902D-93DC0BFC43F1}" presName="node" presStyleLbl="node1" presStyleIdx="3" presStyleCnt="8" custScaleX="129862" custScaleY="122489">
        <dgm:presLayoutVars>
          <dgm:bulletEnabled val="1"/>
        </dgm:presLayoutVars>
      </dgm:prSet>
      <dgm:spPr/>
    </dgm:pt>
    <dgm:pt modelId="{711AD73B-9866-4237-94C2-2B48D558F31B}" type="pres">
      <dgm:prSet presAssocID="{5D197354-D95C-422F-80BE-A2566F0A33A5}" presName="sibTrans" presStyleLbl="sibTrans1D1" presStyleIdx="3" presStyleCnt="7"/>
      <dgm:spPr/>
    </dgm:pt>
    <dgm:pt modelId="{70F7A51F-D48D-4693-B529-C5A79E931C2A}" type="pres">
      <dgm:prSet presAssocID="{5D197354-D95C-422F-80BE-A2566F0A33A5}" presName="connectorText" presStyleLbl="sibTrans1D1" presStyleIdx="3" presStyleCnt="7"/>
      <dgm:spPr/>
    </dgm:pt>
    <dgm:pt modelId="{757F4695-514B-46CE-BBBD-6AF4423F1AE5}" type="pres">
      <dgm:prSet presAssocID="{235A8BF7-2258-40B8-BE26-6FA8B1E4AB32}" presName="node" presStyleLbl="node1" presStyleIdx="4" presStyleCnt="8" custScaleY="142373">
        <dgm:presLayoutVars>
          <dgm:bulletEnabled val="1"/>
        </dgm:presLayoutVars>
      </dgm:prSet>
      <dgm:spPr/>
    </dgm:pt>
    <dgm:pt modelId="{0F678AA0-B4A9-4006-B3C5-6A5F77277253}" type="pres">
      <dgm:prSet presAssocID="{6B13BF76-D803-4FBA-9412-7F997450C288}" presName="sibTrans" presStyleLbl="sibTrans1D1" presStyleIdx="4" presStyleCnt="7"/>
      <dgm:spPr/>
    </dgm:pt>
    <dgm:pt modelId="{2249E3BF-8B01-44DE-BD9D-3E0C7811C8ED}" type="pres">
      <dgm:prSet presAssocID="{6B13BF76-D803-4FBA-9412-7F997450C288}" presName="connectorText" presStyleLbl="sibTrans1D1" presStyleIdx="4" presStyleCnt="7"/>
      <dgm:spPr/>
    </dgm:pt>
    <dgm:pt modelId="{BB3F3A85-FD3A-4682-B4B9-77D052503A16}" type="pres">
      <dgm:prSet presAssocID="{BCA537DD-ECB3-4057-A9AA-90173C45C86A}" presName="node" presStyleLbl="node1" presStyleIdx="5" presStyleCnt="8" custScaleY="138373">
        <dgm:presLayoutVars>
          <dgm:bulletEnabled val="1"/>
        </dgm:presLayoutVars>
      </dgm:prSet>
      <dgm:spPr/>
    </dgm:pt>
    <dgm:pt modelId="{A106766A-EF0A-456A-95D7-7A5A31810069}" type="pres">
      <dgm:prSet presAssocID="{08620CD1-E3CB-4401-BA25-DC7D50DF5698}" presName="sibTrans" presStyleLbl="sibTrans1D1" presStyleIdx="5" presStyleCnt="7"/>
      <dgm:spPr/>
    </dgm:pt>
    <dgm:pt modelId="{62C81654-BA5D-4DAF-BFEE-BAE73227EBA0}" type="pres">
      <dgm:prSet presAssocID="{08620CD1-E3CB-4401-BA25-DC7D50DF5698}" presName="connectorText" presStyleLbl="sibTrans1D1" presStyleIdx="5" presStyleCnt="7"/>
      <dgm:spPr/>
    </dgm:pt>
    <dgm:pt modelId="{D3D11EF2-DF99-47B8-979C-2A516B18511C}" type="pres">
      <dgm:prSet presAssocID="{B2D9E469-65B2-4D1D-AE51-814E99E9859C}" presName="node" presStyleLbl="node1" presStyleIdx="6" presStyleCnt="8" custScaleX="109670" custScaleY="140420">
        <dgm:presLayoutVars>
          <dgm:bulletEnabled val="1"/>
        </dgm:presLayoutVars>
      </dgm:prSet>
      <dgm:spPr/>
    </dgm:pt>
    <dgm:pt modelId="{C132829C-4E03-4371-948A-BB7B6578B392}" type="pres">
      <dgm:prSet presAssocID="{D41F1F8B-4B1F-466E-9918-5444F62B66D8}" presName="sibTrans" presStyleLbl="sibTrans1D1" presStyleIdx="6" presStyleCnt="7"/>
      <dgm:spPr/>
    </dgm:pt>
    <dgm:pt modelId="{A0D56907-5D0E-4ED5-898C-A759227E6300}" type="pres">
      <dgm:prSet presAssocID="{D41F1F8B-4B1F-466E-9918-5444F62B66D8}" presName="connectorText" presStyleLbl="sibTrans1D1" presStyleIdx="6" presStyleCnt="7"/>
      <dgm:spPr/>
    </dgm:pt>
    <dgm:pt modelId="{2DE0A843-92EB-4B4C-A88B-A6052D4A88CB}" type="pres">
      <dgm:prSet presAssocID="{20F71849-72A7-4CC7-BCC8-1B0CF089BC2F}" presName="node" presStyleLbl="node1" presStyleIdx="7" presStyleCnt="8" custScaleX="108421">
        <dgm:presLayoutVars>
          <dgm:bulletEnabled val="1"/>
        </dgm:presLayoutVars>
      </dgm:prSet>
      <dgm:spPr/>
    </dgm:pt>
  </dgm:ptLst>
  <dgm:cxnLst>
    <dgm:cxn modelId="{AE293008-003A-424C-B1D4-4430CF5340F3}" type="presOf" srcId="{AB647DEE-8604-485B-860D-952E1E69033A}" destId="{F547753F-EA99-46D9-89AE-AD52394F72C9}" srcOrd="0" destOrd="0" presId="urn:microsoft.com/office/officeart/2016/7/layout/RepeatingBendingProcessNew"/>
    <dgm:cxn modelId="{842ED610-8B81-4FAD-BC7D-8CF80B265DBC}" type="presOf" srcId="{BCA537DD-ECB3-4057-A9AA-90173C45C86A}" destId="{BB3F3A85-FD3A-4682-B4B9-77D052503A16}" srcOrd="0" destOrd="0" presId="urn:microsoft.com/office/officeart/2016/7/layout/RepeatingBendingProcessNew"/>
    <dgm:cxn modelId="{F06F0C17-2485-4398-8AF4-A342E6DDA425}" type="presOf" srcId="{D41F1F8B-4B1F-466E-9918-5444F62B66D8}" destId="{A0D56907-5D0E-4ED5-898C-A759227E6300}" srcOrd="1" destOrd="0" presId="urn:microsoft.com/office/officeart/2016/7/layout/RepeatingBendingProcessNew"/>
    <dgm:cxn modelId="{D9DD951E-1E60-477D-A776-548C0FAF0F9A}" srcId="{161B61A2-AC0E-426F-A8AE-AE76153AEE02}" destId="{235A8BF7-2258-40B8-BE26-6FA8B1E4AB32}" srcOrd="4" destOrd="0" parTransId="{C5BDA815-4959-484A-9E34-7FCBD7A14D30}" sibTransId="{6B13BF76-D803-4FBA-9412-7F997450C288}"/>
    <dgm:cxn modelId="{BEA91E25-B17A-4F11-ABB1-7B6A6AB08F05}" type="presOf" srcId="{2AFCF883-231B-4CC6-9E02-973D86800CC2}" destId="{95FFC27B-FCDA-44D1-8564-F321CE7D4280}" srcOrd="1" destOrd="0" presId="urn:microsoft.com/office/officeart/2016/7/layout/RepeatingBendingProcessNew"/>
    <dgm:cxn modelId="{EEC16F29-F187-4998-967B-7C3FBD690553}" srcId="{161B61A2-AC0E-426F-A8AE-AE76153AEE02}" destId="{B2D9E469-65B2-4D1D-AE51-814E99E9859C}" srcOrd="6" destOrd="0" parTransId="{B5692278-0148-4E07-9CB6-3D469F501D6D}" sibTransId="{D41F1F8B-4B1F-466E-9918-5444F62B66D8}"/>
    <dgm:cxn modelId="{294E692A-46B1-4971-9B87-F3034CA408E7}" type="presOf" srcId="{161B61A2-AC0E-426F-A8AE-AE76153AEE02}" destId="{637A1D85-ECD1-49CB-A57F-C3BB8579C734}" srcOrd="0" destOrd="0" presId="urn:microsoft.com/office/officeart/2016/7/layout/RepeatingBendingProcessNew"/>
    <dgm:cxn modelId="{4B98FF2B-5B19-46B2-BA78-3E533D440D3D}" srcId="{161B61A2-AC0E-426F-A8AE-AE76153AEE02}" destId="{D82D6FF6-13CF-4F4D-902D-93DC0BFC43F1}" srcOrd="3" destOrd="0" parTransId="{51545B1D-D2F8-4902-8730-323996BD991F}" sibTransId="{5D197354-D95C-422F-80BE-A2566F0A33A5}"/>
    <dgm:cxn modelId="{5D4BC72F-6390-48BC-8426-30656595B3DA}" srcId="{161B61A2-AC0E-426F-A8AE-AE76153AEE02}" destId="{309849CC-EAC1-4E4D-8A8E-DB2392552C1A}" srcOrd="2" destOrd="0" parTransId="{C63D919F-8379-49A0-B11F-0F58A48E02AE}" sibTransId="{D00891F6-FF03-45B5-BA40-203CF318176C}"/>
    <dgm:cxn modelId="{A26B0F34-F0F9-4A70-9052-AD3AC9FF9307}" type="presOf" srcId="{5D197354-D95C-422F-80BE-A2566F0A33A5}" destId="{711AD73B-9866-4237-94C2-2B48D558F31B}" srcOrd="0" destOrd="0" presId="urn:microsoft.com/office/officeart/2016/7/layout/RepeatingBendingProcessNew"/>
    <dgm:cxn modelId="{CF71C33D-AC19-4A7B-8A4E-347C9552BED1}" type="presOf" srcId="{08620CD1-E3CB-4401-BA25-DC7D50DF5698}" destId="{A106766A-EF0A-456A-95D7-7A5A31810069}" srcOrd="0" destOrd="0" presId="urn:microsoft.com/office/officeart/2016/7/layout/RepeatingBendingProcessNew"/>
    <dgm:cxn modelId="{FE763263-63AE-4B94-9EDD-9C17FF881BCB}" type="presOf" srcId="{DAF86A7E-0A1E-4EA0-BEC1-930FD58AA089}" destId="{5977937D-FF54-4CC6-8449-89FF933CB770}" srcOrd="0" destOrd="0" presId="urn:microsoft.com/office/officeart/2016/7/layout/RepeatingBendingProcessNew"/>
    <dgm:cxn modelId="{2DF15745-155E-4400-B54B-4C5AA1F62C46}" type="presOf" srcId="{D00891F6-FF03-45B5-BA40-203CF318176C}" destId="{EAD8E8AB-3DAF-4E62-9667-9523825C2CCD}" srcOrd="1" destOrd="0" presId="urn:microsoft.com/office/officeart/2016/7/layout/RepeatingBendingProcessNew"/>
    <dgm:cxn modelId="{6F8BB045-75DC-4F30-B350-527D91A2FC3C}" type="presOf" srcId="{0D0D0D71-A99D-4702-8E42-D8FF9EDE2AD1}" destId="{931FE183-8FBB-4CB5-8825-C9DC1A362C5D}" srcOrd="1" destOrd="0" presId="urn:microsoft.com/office/officeart/2016/7/layout/RepeatingBendingProcessNew"/>
    <dgm:cxn modelId="{FD3ED969-75D0-4F78-A90E-9DBA97B01440}" type="presOf" srcId="{D82D6FF6-13CF-4F4D-902D-93DC0BFC43F1}" destId="{3B02FFCF-C636-4050-A000-1E9B606CEC7D}" srcOrd="0" destOrd="0" presId="urn:microsoft.com/office/officeart/2016/7/layout/RepeatingBendingProcessNew"/>
    <dgm:cxn modelId="{BE0E1171-F82F-43BB-80A6-2A54BB525562}" type="presOf" srcId="{D41F1F8B-4B1F-466E-9918-5444F62B66D8}" destId="{C132829C-4E03-4371-948A-BB7B6578B392}" srcOrd="0" destOrd="0" presId="urn:microsoft.com/office/officeart/2016/7/layout/RepeatingBendingProcessNew"/>
    <dgm:cxn modelId="{D9224857-8F7B-467A-9FAD-F2302645DD61}" type="presOf" srcId="{2AFCF883-231B-4CC6-9E02-973D86800CC2}" destId="{DA83AC64-5C96-45E5-A129-EEC42014775D}" srcOrd="0" destOrd="0" presId="urn:microsoft.com/office/officeart/2016/7/layout/RepeatingBendingProcessNew"/>
    <dgm:cxn modelId="{F62CB77D-D6E5-4AF3-BF4C-C3320E6310F8}" type="presOf" srcId="{08620CD1-E3CB-4401-BA25-DC7D50DF5698}" destId="{62C81654-BA5D-4DAF-BFEE-BAE73227EBA0}" srcOrd="1" destOrd="0" presId="urn:microsoft.com/office/officeart/2016/7/layout/RepeatingBendingProcessNew"/>
    <dgm:cxn modelId="{56945A81-CE51-4801-8A78-303535E38099}" srcId="{161B61A2-AC0E-426F-A8AE-AE76153AEE02}" destId="{AB647DEE-8604-485B-860D-952E1E69033A}" srcOrd="1" destOrd="0" parTransId="{F6491DE6-283C-4AEC-BF95-31B246DF6EFC}" sibTransId="{2AFCF883-231B-4CC6-9E02-973D86800CC2}"/>
    <dgm:cxn modelId="{F387388A-8642-4073-8C07-56978478BF6B}" type="presOf" srcId="{309849CC-EAC1-4E4D-8A8E-DB2392552C1A}" destId="{44B99635-2F47-4032-A7A7-2A1FB66A2F4A}" srcOrd="0" destOrd="0" presId="urn:microsoft.com/office/officeart/2016/7/layout/RepeatingBendingProcessNew"/>
    <dgm:cxn modelId="{BB33BB8C-0516-471F-8F65-A9657DBB45B2}" srcId="{161B61A2-AC0E-426F-A8AE-AE76153AEE02}" destId="{20F71849-72A7-4CC7-BCC8-1B0CF089BC2F}" srcOrd="7" destOrd="0" parTransId="{C3542FD9-4E47-496C-AAAF-E0FD14380C2A}" sibTransId="{3EC6D878-BA44-406C-89EB-9B31AB72CF33}"/>
    <dgm:cxn modelId="{18C78295-4A55-46E1-9129-C7D63202ACFF}" type="presOf" srcId="{D00891F6-FF03-45B5-BA40-203CF318176C}" destId="{B03FE64D-DD75-4C9C-BF9B-4DF11672D423}" srcOrd="0" destOrd="0" presId="urn:microsoft.com/office/officeart/2016/7/layout/RepeatingBendingProcessNew"/>
    <dgm:cxn modelId="{2B45319A-3354-4145-8DCE-FC57913AB343}" srcId="{161B61A2-AC0E-426F-A8AE-AE76153AEE02}" destId="{DAF86A7E-0A1E-4EA0-BEC1-930FD58AA089}" srcOrd="0" destOrd="0" parTransId="{F57917E7-0613-4AFB-81AD-359E6B330FA1}" sibTransId="{0D0D0D71-A99D-4702-8E42-D8FF9EDE2AD1}"/>
    <dgm:cxn modelId="{14EE67B2-E49B-4987-BADF-5E425318C9BB}" type="presOf" srcId="{5D197354-D95C-422F-80BE-A2566F0A33A5}" destId="{70F7A51F-D48D-4693-B529-C5A79E931C2A}" srcOrd="1" destOrd="0" presId="urn:microsoft.com/office/officeart/2016/7/layout/RepeatingBendingProcessNew"/>
    <dgm:cxn modelId="{27FE19C5-98FB-45A7-97B8-DD16721D796E}" srcId="{161B61A2-AC0E-426F-A8AE-AE76153AEE02}" destId="{BCA537DD-ECB3-4057-A9AA-90173C45C86A}" srcOrd="5" destOrd="0" parTransId="{6F1BAFA4-847E-4B40-AE72-229AA27B43CB}" sibTransId="{08620CD1-E3CB-4401-BA25-DC7D50DF5698}"/>
    <dgm:cxn modelId="{C47D7DCD-909F-4BB2-8F91-F13A336D4CB0}" type="presOf" srcId="{6B13BF76-D803-4FBA-9412-7F997450C288}" destId="{2249E3BF-8B01-44DE-BD9D-3E0C7811C8ED}" srcOrd="1" destOrd="0" presId="urn:microsoft.com/office/officeart/2016/7/layout/RepeatingBendingProcessNew"/>
    <dgm:cxn modelId="{035557CE-9F64-41CC-96E9-1A32C3D6A1D9}" type="presOf" srcId="{20F71849-72A7-4CC7-BCC8-1B0CF089BC2F}" destId="{2DE0A843-92EB-4B4C-A88B-A6052D4A88CB}" srcOrd="0" destOrd="0" presId="urn:microsoft.com/office/officeart/2016/7/layout/RepeatingBendingProcessNew"/>
    <dgm:cxn modelId="{4F9666DD-9831-4C28-AE39-B375EEF37809}" type="presOf" srcId="{0D0D0D71-A99D-4702-8E42-D8FF9EDE2AD1}" destId="{82AEFF6A-CA68-48AC-9142-359EFD136F04}" srcOrd="0" destOrd="0" presId="urn:microsoft.com/office/officeart/2016/7/layout/RepeatingBendingProcessNew"/>
    <dgm:cxn modelId="{3E4E3BE9-CC13-4992-B029-1A8C6F059B00}" type="presOf" srcId="{6B13BF76-D803-4FBA-9412-7F997450C288}" destId="{0F678AA0-B4A9-4006-B3C5-6A5F77277253}" srcOrd="0" destOrd="0" presId="urn:microsoft.com/office/officeart/2016/7/layout/RepeatingBendingProcessNew"/>
    <dgm:cxn modelId="{C8F653FE-F357-4152-B2FF-857BF05A6F63}" type="presOf" srcId="{B2D9E469-65B2-4D1D-AE51-814E99E9859C}" destId="{D3D11EF2-DF99-47B8-979C-2A516B18511C}" srcOrd="0" destOrd="0" presId="urn:microsoft.com/office/officeart/2016/7/layout/RepeatingBendingProcessNew"/>
    <dgm:cxn modelId="{8AA541FF-62F4-43EF-A432-3E34F85F4EF0}" type="presOf" srcId="{235A8BF7-2258-40B8-BE26-6FA8B1E4AB32}" destId="{757F4695-514B-46CE-BBBD-6AF4423F1AE5}" srcOrd="0" destOrd="0" presId="urn:microsoft.com/office/officeart/2016/7/layout/RepeatingBendingProcessNew"/>
    <dgm:cxn modelId="{724B953C-3D2E-40DB-9BB8-E352805F90FB}" type="presParOf" srcId="{637A1D85-ECD1-49CB-A57F-C3BB8579C734}" destId="{5977937D-FF54-4CC6-8449-89FF933CB770}" srcOrd="0" destOrd="0" presId="urn:microsoft.com/office/officeart/2016/7/layout/RepeatingBendingProcessNew"/>
    <dgm:cxn modelId="{588650CE-D258-4802-A861-93E2BD734DAB}" type="presParOf" srcId="{637A1D85-ECD1-49CB-A57F-C3BB8579C734}" destId="{82AEFF6A-CA68-48AC-9142-359EFD136F04}" srcOrd="1" destOrd="0" presId="urn:microsoft.com/office/officeart/2016/7/layout/RepeatingBendingProcessNew"/>
    <dgm:cxn modelId="{9F342B25-8E32-4CB4-8220-9CF817EB9C1B}" type="presParOf" srcId="{82AEFF6A-CA68-48AC-9142-359EFD136F04}" destId="{931FE183-8FBB-4CB5-8825-C9DC1A362C5D}" srcOrd="0" destOrd="0" presId="urn:microsoft.com/office/officeart/2016/7/layout/RepeatingBendingProcessNew"/>
    <dgm:cxn modelId="{10F04D79-25D3-45B7-BB28-341DBC6D5311}" type="presParOf" srcId="{637A1D85-ECD1-49CB-A57F-C3BB8579C734}" destId="{F547753F-EA99-46D9-89AE-AD52394F72C9}" srcOrd="2" destOrd="0" presId="urn:microsoft.com/office/officeart/2016/7/layout/RepeatingBendingProcessNew"/>
    <dgm:cxn modelId="{823D8981-1B50-42FE-9129-60553CF68028}" type="presParOf" srcId="{637A1D85-ECD1-49CB-A57F-C3BB8579C734}" destId="{DA83AC64-5C96-45E5-A129-EEC42014775D}" srcOrd="3" destOrd="0" presId="urn:microsoft.com/office/officeart/2016/7/layout/RepeatingBendingProcessNew"/>
    <dgm:cxn modelId="{F1D26121-548C-404C-8166-A45F1269B225}" type="presParOf" srcId="{DA83AC64-5C96-45E5-A129-EEC42014775D}" destId="{95FFC27B-FCDA-44D1-8564-F321CE7D4280}" srcOrd="0" destOrd="0" presId="urn:microsoft.com/office/officeart/2016/7/layout/RepeatingBendingProcessNew"/>
    <dgm:cxn modelId="{17D22F5D-902F-489D-A4C8-56388149A93F}" type="presParOf" srcId="{637A1D85-ECD1-49CB-A57F-C3BB8579C734}" destId="{44B99635-2F47-4032-A7A7-2A1FB66A2F4A}" srcOrd="4" destOrd="0" presId="urn:microsoft.com/office/officeart/2016/7/layout/RepeatingBendingProcessNew"/>
    <dgm:cxn modelId="{F2377AA9-6F6A-45B3-8729-B9EBAEBC3336}" type="presParOf" srcId="{637A1D85-ECD1-49CB-A57F-C3BB8579C734}" destId="{B03FE64D-DD75-4C9C-BF9B-4DF11672D423}" srcOrd="5" destOrd="0" presId="urn:microsoft.com/office/officeart/2016/7/layout/RepeatingBendingProcessNew"/>
    <dgm:cxn modelId="{43711AC3-0535-4689-97ED-9AF28686881F}" type="presParOf" srcId="{B03FE64D-DD75-4C9C-BF9B-4DF11672D423}" destId="{EAD8E8AB-3DAF-4E62-9667-9523825C2CCD}" srcOrd="0" destOrd="0" presId="urn:microsoft.com/office/officeart/2016/7/layout/RepeatingBendingProcessNew"/>
    <dgm:cxn modelId="{353120F3-E36F-4EBE-9B90-5DA9C36D9D09}" type="presParOf" srcId="{637A1D85-ECD1-49CB-A57F-C3BB8579C734}" destId="{3B02FFCF-C636-4050-A000-1E9B606CEC7D}" srcOrd="6" destOrd="0" presId="urn:microsoft.com/office/officeart/2016/7/layout/RepeatingBendingProcessNew"/>
    <dgm:cxn modelId="{0D0B2F70-C66D-46AB-8AAC-A83C4113F789}" type="presParOf" srcId="{637A1D85-ECD1-49CB-A57F-C3BB8579C734}" destId="{711AD73B-9866-4237-94C2-2B48D558F31B}" srcOrd="7" destOrd="0" presId="urn:microsoft.com/office/officeart/2016/7/layout/RepeatingBendingProcessNew"/>
    <dgm:cxn modelId="{8A2FBCD2-4433-45D0-A654-81E9310E5106}" type="presParOf" srcId="{711AD73B-9866-4237-94C2-2B48D558F31B}" destId="{70F7A51F-D48D-4693-B529-C5A79E931C2A}" srcOrd="0" destOrd="0" presId="urn:microsoft.com/office/officeart/2016/7/layout/RepeatingBendingProcessNew"/>
    <dgm:cxn modelId="{6EBCCE92-4E26-44D6-9980-6EEC010F02CE}" type="presParOf" srcId="{637A1D85-ECD1-49CB-A57F-C3BB8579C734}" destId="{757F4695-514B-46CE-BBBD-6AF4423F1AE5}" srcOrd="8" destOrd="0" presId="urn:microsoft.com/office/officeart/2016/7/layout/RepeatingBendingProcessNew"/>
    <dgm:cxn modelId="{E3EC72C9-99F6-4D2A-812E-F92C34AC4997}" type="presParOf" srcId="{637A1D85-ECD1-49CB-A57F-C3BB8579C734}" destId="{0F678AA0-B4A9-4006-B3C5-6A5F77277253}" srcOrd="9" destOrd="0" presId="urn:microsoft.com/office/officeart/2016/7/layout/RepeatingBendingProcessNew"/>
    <dgm:cxn modelId="{795B7A4B-70AA-4BEC-B6FD-FA3C8A91D872}" type="presParOf" srcId="{0F678AA0-B4A9-4006-B3C5-6A5F77277253}" destId="{2249E3BF-8B01-44DE-BD9D-3E0C7811C8ED}" srcOrd="0" destOrd="0" presId="urn:microsoft.com/office/officeart/2016/7/layout/RepeatingBendingProcessNew"/>
    <dgm:cxn modelId="{F10153C2-175C-4DB0-B3A4-934A3ABD42DE}" type="presParOf" srcId="{637A1D85-ECD1-49CB-A57F-C3BB8579C734}" destId="{BB3F3A85-FD3A-4682-B4B9-77D052503A16}" srcOrd="10" destOrd="0" presId="urn:microsoft.com/office/officeart/2016/7/layout/RepeatingBendingProcessNew"/>
    <dgm:cxn modelId="{617590DB-C09C-4DBF-B62E-69798B24213C}" type="presParOf" srcId="{637A1D85-ECD1-49CB-A57F-C3BB8579C734}" destId="{A106766A-EF0A-456A-95D7-7A5A31810069}" srcOrd="11" destOrd="0" presId="urn:microsoft.com/office/officeart/2016/7/layout/RepeatingBendingProcessNew"/>
    <dgm:cxn modelId="{195645A7-7F02-4F14-929E-77E8131CB90F}" type="presParOf" srcId="{A106766A-EF0A-456A-95D7-7A5A31810069}" destId="{62C81654-BA5D-4DAF-BFEE-BAE73227EBA0}" srcOrd="0" destOrd="0" presId="urn:microsoft.com/office/officeart/2016/7/layout/RepeatingBendingProcessNew"/>
    <dgm:cxn modelId="{E8419E9B-7358-49A3-86FC-3AECEBCDBF32}" type="presParOf" srcId="{637A1D85-ECD1-49CB-A57F-C3BB8579C734}" destId="{D3D11EF2-DF99-47B8-979C-2A516B18511C}" srcOrd="12" destOrd="0" presId="urn:microsoft.com/office/officeart/2016/7/layout/RepeatingBendingProcessNew"/>
    <dgm:cxn modelId="{A8E8C47D-0EF2-4562-B1B5-40821CEB15F3}" type="presParOf" srcId="{637A1D85-ECD1-49CB-A57F-C3BB8579C734}" destId="{C132829C-4E03-4371-948A-BB7B6578B392}" srcOrd="13" destOrd="0" presId="urn:microsoft.com/office/officeart/2016/7/layout/RepeatingBendingProcessNew"/>
    <dgm:cxn modelId="{5F2310EE-E6AA-430D-8EF3-52A5957B322D}" type="presParOf" srcId="{C132829C-4E03-4371-948A-BB7B6578B392}" destId="{A0D56907-5D0E-4ED5-898C-A759227E6300}" srcOrd="0" destOrd="0" presId="urn:microsoft.com/office/officeart/2016/7/layout/RepeatingBendingProcessNew"/>
    <dgm:cxn modelId="{E735BEB0-3713-49A4-A339-F95C8BC62AAD}" type="presParOf" srcId="{637A1D85-ECD1-49CB-A57F-C3BB8579C734}" destId="{2DE0A843-92EB-4B4C-A88B-A6052D4A88CB}" srcOrd="14"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A446B89-5506-4CA4-A72C-FFB820FFF0A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A365F849-9D8E-4DA0-9698-1B4AC0231CDC}">
      <dgm:prSet/>
      <dgm:spPr/>
      <dgm:t>
        <a:bodyPr/>
        <a:lstStyle/>
        <a:p>
          <a:r>
            <a:rPr lang="en-US"/>
            <a:t>Instructions:</a:t>
          </a:r>
        </a:p>
      </dgm:t>
    </dgm:pt>
    <dgm:pt modelId="{FBE8C654-7452-4F5A-8140-8491525E24D9}" type="parTrans" cxnId="{DD0CC173-1132-47B0-97F1-FE7364F16B25}">
      <dgm:prSet/>
      <dgm:spPr/>
      <dgm:t>
        <a:bodyPr/>
        <a:lstStyle/>
        <a:p>
          <a:endParaRPr lang="en-US"/>
        </a:p>
      </dgm:t>
    </dgm:pt>
    <dgm:pt modelId="{C0E96E26-A880-4499-B34A-666493AE2BED}" type="sibTrans" cxnId="{DD0CC173-1132-47B0-97F1-FE7364F16B25}">
      <dgm:prSet/>
      <dgm:spPr/>
      <dgm:t>
        <a:bodyPr/>
        <a:lstStyle/>
        <a:p>
          <a:endParaRPr lang="en-US"/>
        </a:p>
      </dgm:t>
    </dgm:pt>
    <dgm:pt modelId="{75208C8B-E374-4F86-944C-C3BB0FACC3A3}">
      <dgm:prSet/>
      <dgm:spPr/>
      <dgm:t>
        <a:bodyPr/>
        <a:lstStyle/>
        <a:p>
          <a:r>
            <a:rPr lang="en-US" dirty="0"/>
            <a:t>1. Explain how the strategies helped build an inclusive environment.</a:t>
          </a:r>
        </a:p>
      </dgm:t>
    </dgm:pt>
    <dgm:pt modelId="{0889E8FF-05BF-4745-8146-608514E39689}" type="parTrans" cxnId="{3AFCBA9E-44AD-4ADE-90E7-CA475DA0EDF1}">
      <dgm:prSet/>
      <dgm:spPr/>
      <dgm:t>
        <a:bodyPr/>
        <a:lstStyle/>
        <a:p>
          <a:endParaRPr lang="en-US"/>
        </a:p>
      </dgm:t>
    </dgm:pt>
    <dgm:pt modelId="{EFD63067-256E-42A5-824C-92DDF50920DA}" type="sibTrans" cxnId="{3AFCBA9E-44AD-4ADE-90E7-CA475DA0EDF1}">
      <dgm:prSet/>
      <dgm:spPr/>
      <dgm:t>
        <a:bodyPr/>
        <a:lstStyle/>
        <a:p>
          <a:endParaRPr lang="en-US"/>
        </a:p>
      </dgm:t>
    </dgm:pt>
    <dgm:pt modelId="{176B1C90-73B2-4B53-B65D-AAE01E720C8F}">
      <dgm:prSet/>
      <dgm:spPr/>
      <dgm:t>
        <a:bodyPr/>
        <a:lstStyle/>
        <a:p>
          <a:r>
            <a:rPr lang="en-US" dirty="0"/>
            <a:t>2. Each group presents their case study analysis to the class.</a:t>
          </a:r>
        </a:p>
      </dgm:t>
    </dgm:pt>
    <dgm:pt modelId="{FD48749E-4F82-480E-90D0-9DF094E078BF}" type="parTrans" cxnId="{04617778-D944-43DA-BDEA-7EB9598B6E9C}">
      <dgm:prSet/>
      <dgm:spPr/>
      <dgm:t>
        <a:bodyPr/>
        <a:lstStyle/>
        <a:p>
          <a:endParaRPr lang="en-US"/>
        </a:p>
      </dgm:t>
    </dgm:pt>
    <dgm:pt modelId="{43A7F399-F4FA-4510-86C9-89DACA99C08A}" type="sibTrans" cxnId="{04617778-D944-43DA-BDEA-7EB9598B6E9C}">
      <dgm:prSet/>
      <dgm:spPr/>
      <dgm:t>
        <a:bodyPr/>
        <a:lstStyle/>
        <a:p>
          <a:endParaRPr lang="en-US"/>
        </a:p>
      </dgm:t>
    </dgm:pt>
    <dgm:pt modelId="{E7A4B1D1-79CB-4C2D-891F-B13BA9BD07AA}">
      <dgm:prSet/>
      <dgm:spPr/>
      <dgm:t>
        <a:bodyPr/>
        <a:lstStyle/>
        <a:p>
          <a:r>
            <a:rPr lang="en-US" dirty="0"/>
            <a:t>3-4 minutes for each presentation</a:t>
          </a:r>
        </a:p>
      </dgm:t>
    </dgm:pt>
    <dgm:pt modelId="{D5891367-A667-4F45-ADC3-130E8DE8832D}" type="parTrans" cxnId="{9D373BD3-1577-4281-9B6A-FBC3640572B4}">
      <dgm:prSet/>
      <dgm:spPr/>
      <dgm:t>
        <a:bodyPr/>
        <a:lstStyle/>
        <a:p>
          <a:endParaRPr lang="en-US"/>
        </a:p>
      </dgm:t>
    </dgm:pt>
    <dgm:pt modelId="{30B9EEF3-5736-41F9-BCD5-B60EC55F7891}" type="sibTrans" cxnId="{9D373BD3-1577-4281-9B6A-FBC3640572B4}">
      <dgm:prSet/>
      <dgm:spPr/>
      <dgm:t>
        <a:bodyPr/>
        <a:lstStyle/>
        <a:p>
          <a:endParaRPr lang="en-US"/>
        </a:p>
      </dgm:t>
    </dgm:pt>
    <dgm:pt modelId="{889392F5-81B3-4BDF-8BF8-F45C25580866}">
      <dgm:prSet/>
      <dgm:spPr/>
      <dgm:t>
        <a:bodyPr/>
        <a:lstStyle/>
        <a:p>
          <a:r>
            <a:rPr lang="en-US" dirty="0"/>
            <a:t>1-2 minutes for class feedback.</a:t>
          </a:r>
        </a:p>
      </dgm:t>
    </dgm:pt>
    <dgm:pt modelId="{43F66F33-0DB9-4BF6-8CA7-17228DB1EA4B}" type="parTrans" cxnId="{DC5EA4A2-CBD5-46F9-AA2C-D1D35B2A604A}">
      <dgm:prSet/>
      <dgm:spPr/>
      <dgm:t>
        <a:bodyPr/>
        <a:lstStyle/>
        <a:p>
          <a:endParaRPr lang="en-US"/>
        </a:p>
      </dgm:t>
    </dgm:pt>
    <dgm:pt modelId="{B20CBE7A-322D-4E87-A56C-41526D431535}" type="sibTrans" cxnId="{DC5EA4A2-CBD5-46F9-AA2C-D1D35B2A604A}">
      <dgm:prSet/>
      <dgm:spPr/>
      <dgm:t>
        <a:bodyPr/>
        <a:lstStyle/>
        <a:p>
          <a:endParaRPr lang="en-US"/>
        </a:p>
      </dgm:t>
    </dgm:pt>
    <dgm:pt modelId="{77598740-1FAE-4156-A2C1-19C76D1BF766}" type="pres">
      <dgm:prSet presAssocID="{FA446B89-5506-4CA4-A72C-FFB820FFF0A2}" presName="outerComposite" presStyleCnt="0">
        <dgm:presLayoutVars>
          <dgm:chMax val="5"/>
          <dgm:dir/>
          <dgm:resizeHandles val="exact"/>
        </dgm:presLayoutVars>
      </dgm:prSet>
      <dgm:spPr/>
    </dgm:pt>
    <dgm:pt modelId="{EB6B665D-1F93-49A9-8C2F-A306C8E5E7EB}" type="pres">
      <dgm:prSet presAssocID="{FA446B89-5506-4CA4-A72C-FFB820FFF0A2}" presName="dummyMaxCanvas" presStyleCnt="0">
        <dgm:presLayoutVars/>
      </dgm:prSet>
      <dgm:spPr/>
    </dgm:pt>
    <dgm:pt modelId="{93A4FC41-431A-4A79-A5A5-0A2ACE299338}" type="pres">
      <dgm:prSet presAssocID="{FA446B89-5506-4CA4-A72C-FFB820FFF0A2}" presName="FiveNodes_1" presStyleLbl="node1" presStyleIdx="0" presStyleCnt="5">
        <dgm:presLayoutVars>
          <dgm:bulletEnabled val="1"/>
        </dgm:presLayoutVars>
      </dgm:prSet>
      <dgm:spPr/>
    </dgm:pt>
    <dgm:pt modelId="{157F8FE8-BC48-4BA4-9447-90B01B4713D8}" type="pres">
      <dgm:prSet presAssocID="{FA446B89-5506-4CA4-A72C-FFB820FFF0A2}" presName="FiveNodes_2" presStyleLbl="node1" presStyleIdx="1" presStyleCnt="5">
        <dgm:presLayoutVars>
          <dgm:bulletEnabled val="1"/>
        </dgm:presLayoutVars>
      </dgm:prSet>
      <dgm:spPr/>
    </dgm:pt>
    <dgm:pt modelId="{CEC16751-FFE2-4619-8BEC-5EA4A94C5368}" type="pres">
      <dgm:prSet presAssocID="{FA446B89-5506-4CA4-A72C-FFB820FFF0A2}" presName="FiveNodes_3" presStyleLbl="node1" presStyleIdx="2" presStyleCnt="5">
        <dgm:presLayoutVars>
          <dgm:bulletEnabled val="1"/>
        </dgm:presLayoutVars>
      </dgm:prSet>
      <dgm:spPr/>
    </dgm:pt>
    <dgm:pt modelId="{B02EB5C6-DF1E-41EB-8C56-3230DBB507AA}" type="pres">
      <dgm:prSet presAssocID="{FA446B89-5506-4CA4-A72C-FFB820FFF0A2}" presName="FiveNodes_4" presStyleLbl="node1" presStyleIdx="3" presStyleCnt="5">
        <dgm:presLayoutVars>
          <dgm:bulletEnabled val="1"/>
        </dgm:presLayoutVars>
      </dgm:prSet>
      <dgm:spPr/>
    </dgm:pt>
    <dgm:pt modelId="{C837A008-AF44-49CE-8CE2-05F9CB0935C2}" type="pres">
      <dgm:prSet presAssocID="{FA446B89-5506-4CA4-A72C-FFB820FFF0A2}" presName="FiveNodes_5" presStyleLbl="node1" presStyleIdx="4" presStyleCnt="5">
        <dgm:presLayoutVars>
          <dgm:bulletEnabled val="1"/>
        </dgm:presLayoutVars>
      </dgm:prSet>
      <dgm:spPr/>
    </dgm:pt>
    <dgm:pt modelId="{AE362D97-7579-4F67-9111-8D9EF19A3E8F}" type="pres">
      <dgm:prSet presAssocID="{FA446B89-5506-4CA4-A72C-FFB820FFF0A2}" presName="FiveConn_1-2" presStyleLbl="fgAccFollowNode1" presStyleIdx="0" presStyleCnt="4">
        <dgm:presLayoutVars>
          <dgm:bulletEnabled val="1"/>
        </dgm:presLayoutVars>
      </dgm:prSet>
      <dgm:spPr/>
    </dgm:pt>
    <dgm:pt modelId="{A2663988-61A3-434A-8B98-BC3BE9798C07}" type="pres">
      <dgm:prSet presAssocID="{FA446B89-5506-4CA4-A72C-FFB820FFF0A2}" presName="FiveConn_2-3" presStyleLbl="fgAccFollowNode1" presStyleIdx="1" presStyleCnt="4">
        <dgm:presLayoutVars>
          <dgm:bulletEnabled val="1"/>
        </dgm:presLayoutVars>
      </dgm:prSet>
      <dgm:spPr/>
    </dgm:pt>
    <dgm:pt modelId="{4BC97BD0-8B1B-4C1C-B807-B54BCE9C3B46}" type="pres">
      <dgm:prSet presAssocID="{FA446B89-5506-4CA4-A72C-FFB820FFF0A2}" presName="FiveConn_3-4" presStyleLbl="fgAccFollowNode1" presStyleIdx="2" presStyleCnt="4">
        <dgm:presLayoutVars>
          <dgm:bulletEnabled val="1"/>
        </dgm:presLayoutVars>
      </dgm:prSet>
      <dgm:spPr/>
    </dgm:pt>
    <dgm:pt modelId="{BBB8C50C-573E-4036-B69F-635786CA763D}" type="pres">
      <dgm:prSet presAssocID="{FA446B89-5506-4CA4-A72C-FFB820FFF0A2}" presName="FiveConn_4-5" presStyleLbl="fgAccFollowNode1" presStyleIdx="3" presStyleCnt="4">
        <dgm:presLayoutVars>
          <dgm:bulletEnabled val="1"/>
        </dgm:presLayoutVars>
      </dgm:prSet>
      <dgm:spPr/>
    </dgm:pt>
    <dgm:pt modelId="{B4C42E9D-B57B-4687-BB11-938C3EDF2F8A}" type="pres">
      <dgm:prSet presAssocID="{FA446B89-5506-4CA4-A72C-FFB820FFF0A2}" presName="FiveNodes_1_text" presStyleLbl="node1" presStyleIdx="4" presStyleCnt="5">
        <dgm:presLayoutVars>
          <dgm:bulletEnabled val="1"/>
        </dgm:presLayoutVars>
      </dgm:prSet>
      <dgm:spPr/>
    </dgm:pt>
    <dgm:pt modelId="{7C488C62-99B4-4C2E-814E-2069B0578552}" type="pres">
      <dgm:prSet presAssocID="{FA446B89-5506-4CA4-A72C-FFB820FFF0A2}" presName="FiveNodes_2_text" presStyleLbl="node1" presStyleIdx="4" presStyleCnt="5">
        <dgm:presLayoutVars>
          <dgm:bulletEnabled val="1"/>
        </dgm:presLayoutVars>
      </dgm:prSet>
      <dgm:spPr/>
    </dgm:pt>
    <dgm:pt modelId="{A4154B4A-5B00-4911-AC27-32A434D55B10}" type="pres">
      <dgm:prSet presAssocID="{FA446B89-5506-4CA4-A72C-FFB820FFF0A2}" presName="FiveNodes_3_text" presStyleLbl="node1" presStyleIdx="4" presStyleCnt="5">
        <dgm:presLayoutVars>
          <dgm:bulletEnabled val="1"/>
        </dgm:presLayoutVars>
      </dgm:prSet>
      <dgm:spPr/>
    </dgm:pt>
    <dgm:pt modelId="{CF497FF9-C733-4739-9995-C01F1959B1A1}" type="pres">
      <dgm:prSet presAssocID="{FA446B89-5506-4CA4-A72C-FFB820FFF0A2}" presName="FiveNodes_4_text" presStyleLbl="node1" presStyleIdx="4" presStyleCnt="5">
        <dgm:presLayoutVars>
          <dgm:bulletEnabled val="1"/>
        </dgm:presLayoutVars>
      </dgm:prSet>
      <dgm:spPr/>
    </dgm:pt>
    <dgm:pt modelId="{42320680-8AE8-4772-A52B-121A05CF876D}" type="pres">
      <dgm:prSet presAssocID="{FA446B89-5506-4CA4-A72C-FFB820FFF0A2}" presName="FiveNodes_5_text" presStyleLbl="node1" presStyleIdx="4" presStyleCnt="5">
        <dgm:presLayoutVars>
          <dgm:bulletEnabled val="1"/>
        </dgm:presLayoutVars>
      </dgm:prSet>
      <dgm:spPr/>
    </dgm:pt>
  </dgm:ptLst>
  <dgm:cxnLst>
    <dgm:cxn modelId="{033C1305-419E-4D01-A0AC-FFED2A9901A6}" type="presOf" srcId="{176B1C90-73B2-4B53-B65D-AAE01E720C8F}" destId="{CEC16751-FFE2-4619-8BEC-5EA4A94C5368}" srcOrd="0" destOrd="0" presId="urn:microsoft.com/office/officeart/2005/8/layout/vProcess5"/>
    <dgm:cxn modelId="{19EBE332-FE67-4763-9420-2EA56AFA9620}" type="presOf" srcId="{43A7F399-F4FA-4510-86C9-89DACA99C08A}" destId="{4BC97BD0-8B1B-4C1C-B807-B54BCE9C3B46}" srcOrd="0" destOrd="0" presId="urn:microsoft.com/office/officeart/2005/8/layout/vProcess5"/>
    <dgm:cxn modelId="{74BAE236-CEF7-487C-AE75-E6B6D5BD565D}" type="presOf" srcId="{889392F5-81B3-4BDF-8BF8-F45C25580866}" destId="{C837A008-AF44-49CE-8CE2-05F9CB0935C2}" srcOrd="0" destOrd="0" presId="urn:microsoft.com/office/officeart/2005/8/layout/vProcess5"/>
    <dgm:cxn modelId="{F2860F63-3BFE-4F0A-BB8D-0595D93452D3}" type="presOf" srcId="{889392F5-81B3-4BDF-8BF8-F45C25580866}" destId="{42320680-8AE8-4772-A52B-121A05CF876D}" srcOrd="1" destOrd="0" presId="urn:microsoft.com/office/officeart/2005/8/layout/vProcess5"/>
    <dgm:cxn modelId="{1E9E2446-B2C6-4221-88C9-7DFF6206659A}" type="presOf" srcId="{30B9EEF3-5736-41F9-BCD5-B60EC55F7891}" destId="{BBB8C50C-573E-4036-B69F-635786CA763D}" srcOrd="0" destOrd="0" presId="urn:microsoft.com/office/officeart/2005/8/layout/vProcess5"/>
    <dgm:cxn modelId="{E5D0C56E-0BD7-4640-B976-147936D755DC}" type="presOf" srcId="{FA446B89-5506-4CA4-A72C-FFB820FFF0A2}" destId="{77598740-1FAE-4156-A2C1-19C76D1BF766}" srcOrd="0" destOrd="0" presId="urn:microsoft.com/office/officeart/2005/8/layout/vProcess5"/>
    <dgm:cxn modelId="{A9243A73-3A11-45DE-88E1-6CC1DF00A616}" type="presOf" srcId="{176B1C90-73B2-4B53-B65D-AAE01E720C8F}" destId="{A4154B4A-5B00-4911-AC27-32A434D55B10}" srcOrd="1" destOrd="0" presId="urn:microsoft.com/office/officeart/2005/8/layout/vProcess5"/>
    <dgm:cxn modelId="{DD0CC173-1132-47B0-97F1-FE7364F16B25}" srcId="{FA446B89-5506-4CA4-A72C-FFB820FFF0A2}" destId="{A365F849-9D8E-4DA0-9698-1B4AC0231CDC}" srcOrd="0" destOrd="0" parTransId="{FBE8C654-7452-4F5A-8140-8491525E24D9}" sibTransId="{C0E96E26-A880-4499-B34A-666493AE2BED}"/>
    <dgm:cxn modelId="{DD8FA975-1466-4B71-9568-3E550ED849E1}" type="presOf" srcId="{E7A4B1D1-79CB-4C2D-891F-B13BA9BD07AA}" destId="{CF497FF9-C733-4739-9995-C01F1959B1A1}" srcOrd="1" destOrd="0" presId="urn:microsoft.com/office/officeart/2005/8/layout/vProcess5"/>
    <dgm:cxn modelId="{04617778-D944-43DA-BDEA-7EB9598B6E9C}" srcId="{FA446B89-5506-4CA4-A72C-FFB820FFF0A2}" destId="{176B1C90-73B2-4B53-B65D-AAE01E720C8F}" srcOrd="2" destOrd="0" parTransId="{FD48749E-4F82-480E-90D0-9DF094E078BF}" sibTransId="{43A7F399-F4FA-4510-86C9-89DACA99C08A}"/>
    <dgm:cxn modelId="{0CE58399-A116-43FD-B327-4E3954A253E2}" type="presOf" srcId="{A365F849-9D8E-4DA0-9698-1B4AC0231CDC}" destId="{93A4FC41-431A-4A79-A5A5-0A2ACE299338}" srcOrd="0" destOrd="0" presId="urn:microsoft.com/office/officeart/2005/8/layout/vProcess5"/>
    <dgm:cxn modelId="{F16CDF99-05C2-42FE-B391-4FE29251E78C}" type="presOf" srcId="{C0E96E26-A880-4499-B34A-666493AE2BED}" destId="{AE362D97-7579-4F67-9111-8D9EF19A3E8F}" srcOrd="0" destOrd="0" presId="urn:microsoft.com/office/officeart/2005/8/layout/vProcess5"/>
    <dgm:cxn modelId="{3AFCBA9E-44AD-4ADE-90E7-CA475DA0EDF1}" srcId="{FA446B89-5506-4CA4-A72C-FFB820FFF0A2}" destId="{75208C8B-E374-4F86-944C-C3BB0FACC3A3}" srcOrd="1" destOrd="0" parTransId="{0889E8FF-05BF-4745-8146-608514E39689}" sibTransId="{EFD63067-256E-42A5-824C-92DDF50920DA}"/>
    <dgm:cxn modelId="{64E62EA1-0A1E-42CF-B664-CD213ED174F4}" type="presOf" srcId="{E7A4B1D1-79CB-4C2D-891F-B13BA9BD07AA}" destId="{B02EB5C6-DF1E-41EB-8C56-3230DBB507AA}" srcOrd="0" destOrd="0" presId="urn:microsoft.com/office/officeart/2005/8/layout/vProcess5"/>
    <dgm:cxn modelId="{DC5EA4A2-CBD5-46F9-AA2C-D1D35B2A604A}" srcId="{FA446B89-5506-4CA4-A72C-FFB820FFF0A2}" destId="{889392F5-81B3-4BDF-8BF8-F45C25580866}" srcOrd="4" destOrd="0" parTransId="{43F66F33-0DB9-4BF6-8CA7-17228DB1EA4B}" sibTransId="{B20CBE7A-322D-4E87-A56C-41526D431535}"/>
    <dgm:cxn modelId="{696328B7-04F4-406D-A3F3-818BB0EB5852}" type="presOf" srcId="{A365F849-9D8E-4DA0-9698-1B4AC0231CDC}" destId="{B4C42E9D-B57B-4687-BB11-938C3EDF2F8A}" srcOrd="1" destOrd="0" presId="urn:microsoft.com/office/officeart/2005/8/layout/vProcess5"/>
    <dgm:cxn modelId="{4C519DBD-6FA2-4272-9627-FB612737FEA6}" type="presOf" srcId="{75208C8B-E374-4F86-944C-C3BB0FACC3A3}" destId="{157F8FE8-BC48-4BA4-9447-90B01B4713D8}" srcOrd="0" destOrd="0" presId="urn:microsoft.com/office/officeart/2005/8/layout/vProcess5"/>
    <dgm:cxn modelId="{9D373BD3-1577-4281-9B6A-FBC3640572B4}" srcId="{FA446B89-5506-4CA4-A72C-FFB820FFF0A2}" destId="{E7A4B1D1-79CB-4C2D-891F-B13BA9BD07AA}" srcOrd="3" destOrd="0" parTransId="{D5891367-A667-4F45-ADC3-130E8DE8832D}" sibTransId="{30B9EEF3-5736-41F9-BCD5-B60EC55F7891}"/>
    <dgm:cxn modelId="{4B1238ED-67E0-4684-9A4F-0AD1D1EC2371}" type="presOf" srcId="{75208C8B-E374-4F86-944C-C3BB0FACC3A3}" destId="{7C488C62-99B4-4C2E-814E-2069B0578552}" srcOrd="1" destOrd="0" presId="urn:microsoft.com/office/officeart/2005/8/layout/vProcess5"/>
    <dgm:cxn modelId="{0E1760F3-6DB1-46AB-8640-45230ECF1525}" type="presOf" srcId="{EFD63067-256E-42A5-824C-92DDF50920DA}" destId="{A2663988-61A3-434A-8B98-BC3BE9798C07}" srcOrd="0" destOrd="0" presId="urn:microsoft.com/office/officeart/2005/8/layout/vProcess5"/>
    <dgm:cxn modelId="{98B9EE9F-0F8F-432D-A039-69DDA9DAB2FB}" type="presParOf" srcId="{77598740-1FAE-4156-A2C1-19C76D1BF766}" destId="{EB6B665D-1F93-49A9-8C2F-A306C8E5E7EB}" srcOrd="0" destOrd="0" presId="urn:microsoft.com/office/officeart/2005/8/layout/vProcess5"/>
    <dgm:cxn modelId="{7FB4F94E-69FF-44AF-8941-BB4AACEE0AC4}" type="presParOf" srcId="{77598740-1FAE-4156-A2C1-19C76D1BF766}" destId="{93A4FC41-431A-4A79-A5A5-0A2ACE299338}" srcOrd="1" destOrd="0" presId="urn:microsoft.com/office/officeart/2005/8/layout/vProcess5"/>
    <dgm:cxn modelId="{41728A61-9057-4148-A29A-0DDB7A4757AA}" type="presParOf" srcId="{77598740-1FAE-4156-A2C1-19C76D1BF766}" destId="{157F8FE8-BC48-4BA4-9447-90B01B4713D8}" srcOrd="2" destOrd="0" presId="urn:microsoft.com/office/officeart/2005/8/layout/vProcess5"/>
    <dgm:cxn modelId="{2F0110B2-0647-4071-9EE4-B705D7B8427A}" type="presParOf" srcId="{77598740-1FAE-4156-A2C1-19C76D1BF766}" destId="{CEC16751-FFE2-4619-8BEC-5EA4A94C5368}" srcOrd="3" destOrd="0" presId="urn:microsoft.com/office/officeart/2005/8/layout/vProcess5"/>
    <dgm:cxn modelId="{82119583-B698-4464-AF54-729752A54FE3}" type="presParOf" srcId="{77598740-1FAE-4156-A2C1-19C76D1BF766}" destId="{B02EB5C6-DF1E-41EB-8C56-3230DBB507AA}" srcOrd="4" destOrd="0" presId="urn:microsoft.com/office/officeart/2005/8/layout/vProcess5"/>
    <dgm:cxn modelId="{ADDAA20B-F9DC-4EF0-B56E-BCD36D5BD33A}" type="presParOf" srcId="{77598740-1FAE-4156-A2C1-19C76D1BF766}" destId="{C837A008-AF44-49CE-8CE2-05F9CB0935C2}" srcOrd="5" destOrd="0" presId="urn:microsoft.com/office/officeart/2005/8/layout/vProcess5"/>
    <dgm:cxn modelId="{AE9A9DFF-5A96-45DF-8D97-EAF5C2ACFA2A}" type="presParOf" srcId="{77598740-1FAE-4156-A2C1-19C76D1BF766}" destId="{AE362D97-7579-4F67-9111-8D9EF19A3E8F}" srcOrd="6" destOrd="0" presId="urn:microsoft.com/office/officeart/2005/8/layout/vProcess5"/>
    <dgm:cxn modelId="{786712C1-E1AA-4554-B6D7-381184DF22B4}" type="presParOf" srcId="{77598740-1FAE-4156-A2C1-19C76D1BF766}" destId="{A2663988-61A3-434A-8B98-BC3BE9798C07}" srcOrd="7" destOrd="0" presId="urn:microsoft.com/office/officeart/2005/8/layout/vProcess5"/>
    <dgm:cxn modelId="{27A964FA-13F0-4FFF-B8AF-51EDCD01C0C5}" type="presParOf" srcId="{77598740-1FAE-4156-A2C1-19C76D1BF766}" destId="{4BC97BD0-8B1B-4C1C-B807-B54BCE9C3B46}" srcOrd="8" destOrd="0" presId="urn:microsoft.com/office/officeart/2005/8/layout/vProcess5"/>
    <dgm:cxn modelId="{A953C05D-731A-4525-B271-0DA5123AE6F0}" type="presParOf" srcId="{77598740-1FAE-4156-A2C1-19C76D1BF766}" destId="{BBB8C50C-573E-4036-B69F-635786CA763D}" srcOrd="9" destOrd="0" presId="urn:microsoft.com/office/officeart/2005/8/layout/vProcess5"/>
    <dgm:cxn modelId="{A42C7F27-956E-413E-9A7C-A7FBA698366F}" type="presParOf" srcId="{77598740-1FAE-4156-A2C1-19C76D1BF766}" destId="{B4C42E9D-B57B-4687-BB11-938C3EDF2F8A}" srcOrd="10" destOrd="0" presId="urn:microsoft.com/office/officeart/2005/8/layout/vProcess5"/>
    <dgm:cxn modelId="{10F07290-F79F-499A-8AA6-7ADC817D1651}" type="presParOf" srcId="{77598740-1FAE-4156-A2C1-19C76D1BF766}" destId="{7C488C62-99B4-4C2E-814E-2069B0578552}" srcOrd="11" destOrd="0" presId="urn:microsoft.com/office/officeart/2005/8/layout/vProcess5"/>
    <dgm:cxn modelId="{67405CC9-6718-4D63-97A5-EC8A77BF15BF}" type="presParOf" srcId="{77598740-1FAE-4156-A2C1-19C76D1BF766}" destId="{A4154B4A-5B00-4911-AC27-32A434D55B10}" srcOrd="12" destOrd="0" presId="urn:microsoft.com/office/officeart/2005/8/layout/vProcess5"/>
    <dgm:cxn modelId="{C542C538-B5E7-49DF-9DF5-7C8E90E6F6E4}" type="presParOf" srcId="{77598740-1FAE-4156-A2C1-19C76D1BF766}" destId="{CF497FF9-C733-4739-9995-C01F1959B1A1}" srcOrd="13" destOrd="0" presId="urn:microsoft.com/office/officeart/2005/8/layout/vProcess5"/>
    <dgm:cxn modelId="{5A11C76F-3FE2-4DA4-B283-0B989BAA9BA6}" type="presParOf" srcId="{77598740-1FAE-4156-A2C1-19C76D1BF766}" destId="{42320680-8AE8-4772-A52B-121A05CF876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59061F7-74D5-4811-ACAF-8A7440C1E1BF}" type="doc">
      <dgm:prSet loTypeId="urn:microsoft.com/office/officeart/2018/5/layout/IconCircleLabelList" loCatId="icon" qsTypeId="urn:microsoft.com/office/officeart/2005/8/quickstyle/simple1" qsCatId="simple" csTypeId="urn:microsoft.com/office/officeart/2005/8/colors/accent3_2" csCatId="accent3" phldr="1"/>
      <dgm:spPr/>
      <dgm:t>
        <a:bodyPr/>
        <a:lstStyle/>
        <a:p>
          <a:endParaRPr lang="en-US"/>
        </a:p>
      </dgm:t>
    </dgm:pt>
    <dgm:pt modelId="{7896D29D-CB34-4E9A-8948-B89A7F2E64CC}">
      <dgm:prSet custT="1"/>
      <dgm:spPr/>
      <dgm:t>
        <a:bodyPr/>
        <a:lstStyle/>
        <a:p>
          <a:pPr>
            <a:defRPr cap="all"/>
          </a:pPr>
          <a:r>
            <a:rPr lang="en-US" sz="2400" cap="none" dirty="0"/>
            <a:t>Instructions</a:t>
          </a:r>
          <a:r>
            <a:rPr lang="en-US" sz="2400" dirty="0"/>
            <a:t>:</a:t>
          </a:r>
        </a:p>
      </dgm:t>
    </dgm:pt>
    <dgm:pt modelId="{1F1C9A5D-FDD2-47AE-92DF-23D91FC4ED06}" type="parTrans" cxnId="{9C47D217-C49B-4EA2-A346-96AEBE98225C}">
      <dgm:prSet/>
      <dgm:spPr/>
      <dgm:t>
        <a:bodyPr/>
        <a:lstStyle/>
        <a:p>
          <a:endParaRPr lang="en-US" sz="3200"/>
        </a:p>
      </dgm:t>
    </dgm:pt>
    <dgm:pt modelId="{E11F8522-6B79-4EA4-AD3B-6C5EA81CCFCF}" type="sibTrans" cxnId="{9C47D217-C49B-4EA2-A346-96AEBE98225C}">
      <dgm:prSet/>
      <dgm:spPr/>
      <dgm:t>
        <a:bodyPr/>
        <a:lstStyle/>
        <a:p>
          <a:endParaRPr lang="en-US" sz="3200"/>
        </a:p>
      </dgm:t>
    </dgm:pt>
    <dgm:pt modelId="{9EBD624D-A6D5-4CC7-89A0-C7C1C13AD000}">
      <dgm:prSet custT="1"/>
      <dgm:spPr/>
      <dgm:t>
        <a:bodyPr/>
        <a:lstStyle/>
        <a:p>
          <a:pPr>
            <a:defRPr cap="all"/>
          </a:pPr>
          <a:r>
            <a:rPr lang="en-US" sz="2400" dirty="0"/>
            <a:t>1. </a:t>
          </a:r>
          <a:r>
            <a:rPr lang="en-US" sz="2400" cap="none" dirty="0"/>
            <a:t>Pair up or form small groups for role-playing.</a:t>
          </a:r>
          <a:endParaRPr lang="en-US" sz="2400" dirty="0"/>
        </a:p>
      </dgm:t>
    </dgm:pt>
    <dgm:pt modelId="{41B50945-387E-4310-B111-29EAFBF8AD6B}" type="parTrans" cxnId="{32BFC7FA-A233-4A05-AC72-2E41F8F5A29C}">
      <dgm:prSet/>
      <dgm:spPr/>
      <dgm:t>
        <a:bodyPr/>
        <a:lstStyle/>
        <a:p>
          <a:endParaRPr lang="en-US" sz="3200"/>
        </a:p>
      </dgm:t>
    </dgm:pt>
    <dgm:pt modelId="{C96B4013-85C1-43B2-B578-2D42555F299D}" type="sibTrans" cxnId="{32BFC7FA-A233-4A05-AC72-2E41F8F5A29C}">
      <dgm:prSet/>
      <dgm:spPr/>
      <dgm:t>
        <a:bodyPr/>
        <a:lstStyle/>
        <a:p>
          <a:endParaRPr lang="en-US" sz="3200"/>
        </a:p>
      </dgm:t>
    </dgm:pt>
    <dgm:pt modelId="{74065AC0-96EF-45F7-A064-E583255611C3}">
      <dgm:prSet custT="1"/>
      <dgm:spPr/>
      <dgm:t>
        <a:bodyPr/>
        <a:lstStyle/>
        <a:p>
          <a:pPr>
            <a:defRPr cap="all"/>
          </a:pPr>
          <a:r>
            <a:rPr lang="en-US" sz="2400" dirty="0"/>
            <a:t>2. </a:t>
          </a:r>
          <a:r>
            <a:rPr lang="en-US" sz="2400" cap="none" dirty="0"/>
            <a:t>Role-play scenarios with your partner or group.</a:t>
          </a:r>
          <a:endParaRPr lang="en-US" sz="2400" dirty="0"/>
        </a:p>
      </dgm:t>
    </dgm:pt>
    <dgm:pt modelId="{4F083BE3-8BDD-4772-A136-15555F5629FF}" type="parTrans" cxnId="{FA40CA84-CC3C-4883-BB48-B2BD1233BE24}">
      <dgm:prSet/>
      <dgm:spPr/>
      <dgm:t>
        <a:bodyPr/>
        <a:lstStyle/>
        <a:p>
          <a:endParaRPr lang="en-US" sz="3200"/>
        </a:p>
      </dgm:t>
    </dgm:pt>
    <dgm:pt modelId="{50E29F54-BFB8-4699-BB21-89ED55678DE9}" type="sibTrans" cxnId="{FA40CA84-CC3C-4883-BB48-B2BD1233BE24}">
      <dgm:prSet/>
      <dgm:spPr/>
      <dgm:t>
        <a:bodyPr/>
        <a:lstStyle/>
        <a:p>
          <a:endParaRPr lang="en-US" sz="3200"/>
        </a:p>
      </dgm:t>
    </dgm:pt>
    <dgm:pt modelId="{810951FA-53DB-4F07-8694-4444D544F88F}">
      <dgm:prSet custT="1"/>
      <dgm:spPr/>
      <dgm:t>
        <a:bodyPr/>
        <a:lstStyle/>
        <a:p>
          <a:pPr>
            <a:defRPr cap="all"/>
          </a:pPr>
          <a:r>
            <a:rPr lang="en-US" sz="2400" dirty="0"/>
            <a:t>3. </a:t>
          </a:r>
          <a:r>
            <a:rPr lang="en-US" sz="2400" cap="none" dirty="0"/>
            <a:t>Practice for 5 minutes, then switches roles.</a:t>
          </a:r>
          <a:endParaRPr lang="en-US" sz="2400" dirty="0"/>
        </a:p>
      </dgm:t>
    </dgm:pt>
    <dgm:pt modelId="{C83DF7BE-039E-413D-A1E8-660574FC499E}" type="parTrans" cxnId="{71417E9F-A493-4C04-B656-6B577A0455D4}">
      <dgm:prSet/>
      <dgm:spPr/>
      <dgm:t>
        <a:bodyPr/>
        <a:lstStyle/>
        <a:p>
          <a:endParaRPr lang="en-US" sz="3200"/>
        </a:p>
      </dgm:t>
    </dgm:pt>
    <dgm:pt modelId="{63100C6C-B853-44D2-9EDF-E82C8AD4517D}" type="sibTrans" cxnId="{71417E9F-A493-4C04-B656-6B577A0455D4}">
      <dgm:prSet/>
      <dgm:spPr/>
      <dgm:t>
        <a:bodyPr/>
        <a:lstStyle/>
        <a:p>
          <a:endParaRPr lang="en-US" sz="3200"/>
        </a:p>
      </dgm:t>
    </dgm:pt>
    <dgm:pt modelId="{416FAC64-F3D5-4309-AA74-43754AB63C9A}" type="pres">
      <dgm:prSet presAssocID="{A59061F7-74D5-4811-ACAF-8A7440C1E1BF}" presName="root" presStyleCnt="0">
        <dgm:presLayoutVars>
          <dgm:dir/>
          <dgm:resizeHandles val="exact"/>
        </dgm:presLayoutVars>
      </dgm:prSet>
      <dgm:spPr/>
    </dgm:pt>
    <dgm:pt modelId="{96CC2922-4253-4B98-A1ED-04E7B02D0D0C}" type="pres">
      <dgm:prSet presAssocID="{7896D29D-CB34-4E9A-8948-B89A7F2E64CC}" presName="compNode" presStyleCnt="0"/>
      <dgm:spPr/>
    </dgm:pt>
    <dgm:pt modelId="{6472CACF-CA4C-4C8B-9D61-AD2157DBA69E}" type="pres">
      <dgm:prSet presAssocID="{7896D29D-CB34-4E9A-8948-B89A7F2E64CC}" presName="iconBgRect" presStyleLbl="bgShp" presStyleIdx="0" presStyleCnt="4"/>
      <dgm:spPr/>
    </dgm:pt>
    <dgm:pt modelId="{41FD7A95-CAAF-400E-BC66-8519DD5E5EFB}" type="pres">
      <dgm:prSet presAssocID="{7896D29D-CB34-4E9A-8948-B89A7F2E64C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BCDB72FF-707C-43BF-A427-9B6FB1383012}" type="pres">
      <dgm:prSet presAssocID="{7896D29D-CB34-4E9A-8948-B89A7F2E64CC}" presName="spaceRect" presStyleCnt="0"/>
      <dgm:spPr/>
    </dgm:pt>
    <dgm:pt modelId="{7457845F-81FA-4D55-9F8F-2AD0AA439901}" type="pres">
      <dgm:prSet presAssocID="{7896D29D-CB34-4E9A-8948-B89A7F2E64CC}" presName="textRect" presStyleLbl="revTx" presStyleIdx="0" presStyleCnt="4">
        <dgm:presLayoutVars>
          <dgm:chMax val="1"/>
          <dgm:chPref val="1"/>
        </dgm:presLayoutVars>
      </dgm:prSet>
      <dgm:spPr/>
    </dgm:pt>
    <dgm:pt modelId="{093CBAB9-A8E1-4AC4-98AA-F811A59465E8}" type="pres">
      <dgm:prSet presAssocID="{E11F8522-6B79-4EA4-AD3B-6C5EA81CCFCF}" presName="sibTrans" presStyleCnt="0"/>
      <dgm:spPr/>
    </dgm:pt>
    <dgm:pt modelId="{C6427D20-683D-4ED1-9435-6DC7A218D79E}" type="pres">
      <dgm:prSet presAssocID="{9EBD624D-A6D5-4CC7-89A0-C7C1C13AD000}" presName="compNode" presStyleCnt="0"/>
      <dgm:spPr/>
    </dgm:pt>
    <dgm:pt modelId="{81071111-E75E-4C97-84B2-78A164AEE4B0}" type="pres">
      <dgm:prSet presAssocID="{9EBD624D-A6D5-4CC7-89A0-C7C1C13AD000}" presName="iconBgRect" presStyleLbl="bgShp" presStyleIdx="1" presStyleCnt="4"/>
      <dgm:spPr/>
    </dgm:pt>
    <dgm:pt modelId="{3AD1CC4E-CB7E-4E47-96B2-FBBA8B8E1DA2}" type="pres">
      <dgm:prSet presAssocID="{9EBD624D-A6D5-4CC7-89A0-C7C1C13AD000}"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s"/>
        </a:ext>
      </dgm:extLst>
    </dgm:pt>
    <dgm:pt modelId="{6C60B3A6-AF9D-457B-A407-FBD5AD0EA643}" type="pres">
      <dgm:prSet presAssocID="{9EBD624D-A6D5-4CC7-89A0-C7C1C13AD000}" presName="spaceRect" presStyleCnt="0"/>
      <dgm:spPr/>
    </dgm:pt>
    <dgm:pt modelId="{245299F1-7B9D-4F67-8136-600D750DC398}" type="pres">
      <dgm:prSet presAssocID="{9EBD624D-A6D5-4CC7-89A0-C7C1C13AD000}" presName="textRect" presStyleLbl="revTx" presStyleIdx="1" presStyleCnt="4">
        <dgm:presLayoutVars>
          <dgm:chMax val="1"/>
          <dgm:chPref val="1"/>
        </dgm:presLayoutVars>
      </dgm:prSet>
      <dgm:spPr/>
    </dgm:pt>
    <dgm:pt modelId="{9318337B-E52C-46E5-8047-6ACF9A2B0102}" type="pres">
      <dgm:prSet presAssocID="{C96B4013-85C1-43B2-B578-2D42555F299D}" presName="sibTrans" presStyleCnt="0"/>
      <dgm:spPr/>
    </dgm:pt>
    <dgm:pt modelId="{19125393-8251-4D4B-814D-DE70B0AA4467}" type="pres">
      <dgm:prSet presAssocID="{74065AC0-96EF-45F7-A064-E583255611C3}" presName="compNode" presStyleCnt="0"/>
      <dgm:spPr/>
    </dgm:pt>
    <dgm:pt modelId="{933442D1-E52E-4ADA-B5DC-1DBE208E74A9}" type="pres">
      <dgm:prSet presAssocID="{74065AC0-96EF-45F7-A064-E583255611C3}" presName="iconBgRect" presStyleLbl="bgShp" presStyleIdx="2" presStyleCnt="4"/>
      <dgm:spPr/>
    </dgm:pt>
    <dgm:pt modelId="{7FE61E3F-0E5A-4471-848D-85CB252D66E8}" type="pres">
      <dgm:prSet presAssocID="{74065AC0-96EF-45F7-A064-E583255611C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rama"/>
        </a:ext>
      </dgm:extLst>
    </dgm:pt>
    <dgm:pt modelId="{E26C3945-3312-4DA7-9BBF-D4060049E329}" type="pres">
      <dgm:prSet presAssocID="{74065AC0-96EF-45F7-A064-E583255611C3}" presName="spaceRect" presStyleCnt="0"/>
      <dgm:spPr/>
    </dgm:pt>
    <dgm:pt modelId="{3B59E8BB-8556-4976-BC7F-C32EBB324D74}" type="pres">
      <dgm:prSet presAssocID="{74065AC0-96EF-45F7-A064-E583255611C3}" presName="textRect" presStyleLbl="revTx" presStyleIdx="2" presStyleCnt="4">
        <dgm:presLayoutVars>
          <dgm:chMax val="1"/>
          <dgm:chPref val="1"/>
        </dgm:presLayoutVars>
      </dgm:prSet>
      <dgm:spPr/>
    </dgm:pt>
    <dgm:pt modelId="{0CD72602-49F5-43A8-A353-1261A5A4CB94}" type="pres">
      <dgm:prSet presAssocID="{50E29F54-BFB8-4699-BB21-89ED55678DE9}" presName="sibTrans" presStyleCnt="0"/>
      <dgm:spPr/>
    </dgm:pt>
    <dgm:pt modelId="{55A1C7D4-7CD8-4C15-8C3E-F0128E5627D3}" type="pres">
      <dgm:prSet presAssocID="{810951FA-53DB-4F07-8694-4444D544F88F}" presName="compNode" presStyleCnt="0"/>
      <dgm:spPr/>
    </dgm:pt>
    <dgm:pt modelId="{ECD2C186-7CA7-4369-A6B6-3FE8B67CCBD9}" type="pres">
      <dgm:prSet presAssocID="{810951FA-53DB-4F07-8694-4444D544F88F}" presName="iconBgRect" presStyleLbl="bgShp" presStyleIdx="3" presStyleCnt="4"/>
      <dgm:spPr/>
    </dgm:pt>
    <dgm:pt modelId="{F67C9948-A6EB-41E4-BDE4-BABF6F29EE07}" type="pres">
      <dgm:prSet presAssocID="{810951FA-53DB-4F07-8694-4444D544F88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FEB5846D-74BC-4C0F-B602-37CB7119B6CB}" type="pres">
      <dgm:prSet presAssocID="{810951FA-53DB-4F07-8694-4444D544F88F}" presName="spaceRect" presStyleCnt="0"/>
      <dgm:spPr/>
    </dgm:pt>
    <dgm:pt modelId="{7328BB6C-BD03-484D-90F7-E6AC7609F8C0}" type="pres">
      <dgm:prSet presAssocID="{810951FA-53DB-4F07-8694-4444D544F88F}" presName="textRect" presStyleLbl="revTx" presStyleIdx="3" presStyleCnt="4">
        <dgm:presLayoutVars>
          <dgm:chMax val="1"/>
          <dgm:chPref val="1"/>
        </dgm:presLayoutVars>
      </dgm:prSet>
      <dgm:spPr/>
    </dgm:pt>
  </dgm:ptLst>
  <dgm:cxnLst>
    <dgm:cxn modelId="{9C47D217-C49B-4EA2-A346-96AEBE98225C}" srcId="{A59061F7-74D5-4811-ACAF-8A7440C1E1BF}" destId="{7896D29D-CB34-4E9A-8948-B89A7F2E64CC}" srcOrd="0" destOrd="0" parTransId="{1F1C9A5D-FDD2-47AE-92DF-23D91FC4ED06}" sibTransId="{E11F8522-6B79-4EA4-AD3B-6C5EA81CCFCF}"/>
    <dgm:cxn modelId="{AF7CDC3D-23D3-47B2-9C30-4A4A3625DB5F}" type="presOf" srcId="{A59061F7-74D5-4811-ACAF-8A7440C1E1BF}" destId="{416FAC64-F3D5-4309-AA74-43754AB63C9A}" srcOrd="0" destOrd="0" presId="urn:microsoft.com/office/officeart/2018/5/layout/IconCircleLabelList"/>
    <dgm:cxn modelId="{D56FCE69-62E5-46DD-BAF9-BDBEE4D9851E}" type="presOf" srcId="{74065AC0-96EF-45F7-A064-E583255611C3}" destId="{3B59E8BB-8556-4976-BC7F-C32EBB324D74}" srcOrd="0" destOrd="0" presId="urn:microsoft.com/office/officeart/2018/5/layout/IconCircleLabelList"/>
    <dgm:cxn modelId="{14270978-1390-4ED1-9DBC-52E37AB53BA7}" type="presOf" srcId="{9EBD624D-A6D5-4CC7-89A0-C7C1C13AD000}" destId="{245299F1-7B9D-4F67-8136-600D750DC398}" srcOrd="0" destOrd="0" presId="urn:microsoft.com/office/officeart/2018/5/layout/IconCircleLabelList"/>
    <dgm:cxn modelId="{FA40CA84-CC3C-4883-BB48-B2BD1233BE24}" srcId="{A59061F7-74D5-4811-ACAF-8A7440C1E1BF}" destId="{74065AC0-96EF-45F7-A064-E583255611C3}" srcOrd="2" destOrd="0" parTransId="{4F083BE3-8BDD-4772-A136-15555F5629FF}" sibTransId="{50E29F54-BFB8-4699-BB21-89ED55678DE9}"/>
    <dgm:cxn modelId="{71417E9F-A493-4C04-B656-6B577A0455D4}" srcId="{A59061F7-74D5-4811-ACAF-8A7440C1E1BF}" destId="{810951FA-53DB-4F07-8694-4444D544F88F}" srcOrd="3" destOrd="0" parTransId="{C83DF7BE-039E-413D-A1E8-660574FC499E}" sibTransId="{63100C6C-B853-44D2-9EDF-E82C8AD4517D}"/>
    <dgm:cxn modelId="{0EB28FBD-F21B-42D5-AE72-AB02F0CB43B4}" type="presOf" srcId="{810951FA-53DB-4F07-8694-4444D544F88F}" destId="{7328BB6C-BD03-484D-90F7-E6AC7609F8C0}" srcOrd="0" destOrd="0" presId="urn:microsoft.com/office/officeart/2018/5/layout/IconCircleLabelList"/>
    <dgm:cxn modelId="{2F2CD5EB-0987-403A-8621-8993A22A019F}" type="presOf" srcId="{7896D29D-CB34-4E9A-8948-B89A7F2E64CC}" destId="{7457845F-81FA-4D55-9F8F-2AD0AA439901}" srcOrd="0" destOrd="0" presId="urn:microsoft.com/office/officeart/2018/5/layout/IconCircleLabelList"/>
    <dgm:cxn modelId="{32BFC7FA-A233-4A05-AC72-2E41F8F5A29C}" srcId="{A59061F7-74D5-4811-ACAF-8A7440C1E1BF}" destId="{9EBD624D-A6D5-4CC7-89A0-C7C1C13AD000}" srcOrd="1" destOrd="0" parTransId="{41B50945-387E-4310-B111-29EAFBF8AD6B}" sibTransId="{C96B4013-85C1-43B2-B578-2D42555F299D}"/>
    <dgm:cxn modelId="{55F2E822-960C-4D3B-9199-6EC2B77351F3}" type="presParOf" srcId="{416FAC64-F3D5-4309-AA74-43754AB63C9A}" destId="{96CC2922-4253-4B98-A1ED-04E7B02D0D0C}" srcOrd="0" destOrd="0" presId="urn:microsoft.com/office/officeart/2018/5/layout/IconCircleLabelList"/>
    <dgm:cxn modelId="{826693D6-9CD4-4C8F-8887-EFE1DD50298C}" type="presParOf" srcId="{96CC2922-4253-4B98-A1ED-04E7B02D0D0C}" destId="{6472CACF-CA4C-4C8B-9D61-AD2157DBA69E}" srcOrd="0" destOrd="0" presId="urn:microsoft.com/office/officeart/2018/5/layout/IconCircleLabelList"/>
    <dgm:cxn modelId="{67A0FA0A-AD15-4BDA-8A44-135FC974ED41}" type="presParOf" srcId="{96CC2922-4253-4B98-A1ED-04E7B02D0D0C}" destId="{41FD7A95-CAAF-400E-BC66-8519DD5E5EFB}" srcOrd="1" destOrd="0" presId="urn:microsoft.com/office/officeart/2018/5/layout/IconCircleLabelList"/>
    <dgm:cxn modelId="{E3BC0D5D-7707-46D7-AD1F-72B20CA93893}" type="presParOf" srcId="{96CC2922-4253-4B98-A1ED-04E7B02D0D0C}" destId="{BCDB72FF-707C-43BF-A427-9B6FB1383012}" srcOrd="2" destOrd="0" presId="urn:microsoft.com/office/officeart/2018/5/layout/IconCircleLabelList"/>
    <dgm:cxn modelId="{4483CBA9-72AE-4BA8-ACBA-84BB928DA749}" type="presParOf" srcId="{96CC2922-4253-4B98-A1ED-04E7B02D0D0C}" destId="{7457845F-81FA-4D55-9F8F-2AD0AA439901}" srcOrd="3" destOrd="0" presId="urn:microsoft.com/office/officeart/2018/5/layout/IconCircleLabelList"/>
    <dgm:cxn modelId="{580897A7-5C7D-419F-8832-815D17F6D574}" type="presParOf" srcId="{416FAC64-F3D5-4309-AA74-43754AB63C9A}" destId="{093CBAB9-A8E1-4AC4-98AA-F811A59465E8}" srcOrd="1" destOrd="0" presId="urn:microsoft.com/office/officeart/2018/5/layout/IconCircleLabelList"/>
    <dgm:cxn modelId="{79091BBF-1588-431D-B0A9-2D2C2BEBD368}" type="presParOf" srcId="{416FAC64-F3D5-4309-AA74-43754AB63C9A}" destId="{C6427D20-683D-4ED1-9435-6DC7A218D79E}" srcOrd="2" destOrd="0" presId="urn:microsoft.com/office/officeart/2018/5/layout/IconCircleLabelList"/>
    <dgm:cxn modelId="{207E3216-6248-48A7-9BF6-188ED5E5B339}" type="presParOf" srcId="{C6427D20-683D-4ED1-9435-6DC7A218D79E}" destId="{81071111-E75E-4C97-84B2-78A164AEE4B0}" srcOrd="0" destOrd="0" presId="urn:microsoft.com/office/officeart/2018/5/layout/IconCircleLabelList"/>
    <dgm:cxn modelId="{CDF42889-AEF0-4DD5-98B2-506A528DC5EB}" type="presParOf" srcId="{C6427D20-683D-4ED1-9435-6DC7A218D79E}" destId="{3AD1CC4E-CB7E-4E47-96B2-FBBA8B8E1DA2}" srcOrd="1" destOrd="0" presId="urn:microsoft.com/office/officeart/2018/5/layout/IconCircleLabelList"/>
    <dgm:cxn modelId="{56EC4375-84B8-4410-B87B-A737F4CA2676}" type="presParOf" srcId="{C6427D20-683D-4ED1-9435-6DC7A218D79E}" destId="{6C60B3A6-AF9D-457B-A407-FBD5AD0EA643}" srcOrd="2" destOrd="0" presId="urn:microsoft.com/office/officeart/2018/5/layout/IconCircleLabelList"/>
    <dgm:cxn modelId="{15CB292B-F5C4-4F60-87FF-06FB4F0A0231}" type="presParOf" srcId="{C6427D20-683D-4ED1-9435-6DC7A218D79E}" destId="{245299F1-7B9D-4F67-8136-600D750DC398}" srcOrd="3" destOrd="0" presId="urn:microsoft.com/office/officeart/2018/5/layout/IconCircleLabelList"/>
    <dgm:cxn modelId="{6E3BFC2E-8B28-4ECB-9D48-098498F45FD8}" type="presParOf" srcId="{416FAC64-F3D5-4309-AA74-43754AB63C9A}" destId="{9318337B-E52C-46E5-8047-6ACF9A2B0102}" srcOrd="3" destOrd="0" presId="urn:microsoft.com/office/officeart/2018/5/layout/IconCircleLabelList"/>
    <dgm:cxn modelId="{9F48A509-98A8-4A8D-ADD3-7265165BEB5B}" type="presParOf" srcId="{416FAC64-F3D5-4309-AA74-43754AB63C9A}" destId="{19125393-8251-4D4B-814D-DE70B0AA4467}" srcOrd="4" destOrd="0" presId="urn:microsoft.com/office/officeart/2018/5/layout/IconCircleLabelList"/>
    <dgm:cxn modelId="{615CBCA3-E780-4708-AFC5-3BB4BA76803B}" type="presParOf" srcId="{19125393-8251-4D4B-814D-DE70B0AA4467}" destId="{933442D1-E52E-4ADA-B5DC-1DBE208E74A9}" srcOrd="0" destOrd="0" presId="urn:microsoft.com/office/officeart/2018/5/layout/IconCircleLabelList"/>
    <dgm:cxn modelId="{F3DE5C88-5892-4F88-9248-8F1776524492}" type="presParOf" srcId="{19125393-8251-4D4B-814D-DE70B0AA4467}" destId="{7FE61E3F-0E5A-4471-848D-85CB252D66E8}" srcOrd="1" destOrd="0" presId="urn:microsoft.com/office/officeart/2018/5/layout/IconCircleLabelList"/>
    <dgm:cxn modelId="{35750129-CEA3-4D54-A5EC-2566046F388C}" type="presParOf" srcId="{19125393-8251-4D4B-814D-DE70B0AA4467}" destId="{E26C3945-3312-4DA7-9BBF-D4060049E329}" srcOrd="2" destOrd="0" presId="urn:microsoft.com/office/officeart/2018/5/layout/IconCircleLabelList"/>
    <dgm:cxn modelId="{E2513407-7C10-4B6F-B1CD-D24BC9E7215B}" type="presParOf" srcId="{19125393-8251-4D4B-814D-DE70B0AA4467}" destId="{3B59E8BB-8556-4976-BC7F-C32EBB324D74}" srcOrd="3" destOrd="0" presId="urn:microsoft.com/office/officeart/2018/5/layout/IconCircleLabelList"/>
    <dgm:cxn modelId="{B3890F17-2DF3-4C19-96AF-EB6768F43239}" type="presParOf" srcId="{416FAC64-F3D5-4309-AA74-43754AB63C9A}" destId="{0CD72602-49F5-43A8-A353-1261A5A4CB94}" srcOrd="5" destOrd="0" presId="urn:microsoft.com/office/officeart/2018/5/layout/IconCircleLabelList"/>
    <dgm:cxn modelId="{C59C6631-C2E5-4951-9717-FDA763DAD2CC}" type="presParOf" srcId="{416FAC64-F3D5-4309-AA74-43754AB63C9A}" destId="{55A1C7D4-7CD8-4C15-8C3E-F0128E5627D3}" srcOrd="6" destOrd="0" presId="urn:microsoft.com/office/officeart/2018/5/layout/IconCircleLabelList"/>
    <dgm:cxn modelId="{CB479812-CB7F-4584-A759-5541291CA3F0}" type="presParOf" srcId="{55A1C7D4-7CD8-4C15-8C3E-F0128E5627D3}" destId="{ECD2C186-7CA7-4369-A6B6-3FE8B67CCBD9}" srcOrd="0" destOrd="0" presId="urn:microsoft.com/office/officeart/2018/5/layout/IconCircleLabelList"/>
    <dgm:cxn modelId="{025DC633-3FB0-449C-AA25-095BFA4012CC}" type="presParOf" srcId="{55A1C7D4-7CD8-4C15-8C3E-F0128E5627D3}" destId="{F67C9948-A6EB-41E4-BDE4-BABF6F29EE07}" srcOrd="1" destOrd="0" presId="urn:microsoft.com/office/officeart/2018/5/layout/IconCircleLabelList"/>
    <dgm:cxn modelId="{79D4A80D-41D5-46CE-99AB-3D77996A50A1}" type="presParOf" srcId="{55A1C7D4-7CD8-4C15-8C3E-F0128E5627D3}" destId="{FEB5846D-74BC-4C0F-B602-37CB7119B6CB}" srcOrd="2" destOrd="0" presId="urn:microsoft.com/office/officeart/2018/5/layout/IconCircleLabelList"/>
    <dgm:cxn modelId="{0A12291E-C06E-4642-861A-18BC8F4F16CE}" type="presParOf" srcId="{55A1C7D4-7CD8-4C15-8C3E-F0128E5627D3}" destId="{7328BB6C-BD03-484D-90F7-E6AC7609F8C0}"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716551D-7351-4C08-934D-0322F4035ED9}"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BAEFD928-B957-4F28-8A5D-42DB260AE45C}">
      <dgm:prSet/>
      <dgm:spPr/>
      <dgm:t>
        <a:bodyPr/>
        <a:lstStyle/>
        <a:p>
          <a:r>
            <a:rPr lang="en-US" b="1" dirty="0"/>
            <a:t>Instructions:</a:t>
          </a:r>
        </a:p>
      </dgm:t>
    </dgm:pt>
    <dgm:pt modelId="{9681DDA8-6CFB-4273-83A1-53605EF237A0}" type="parTrans" cxnId="{058B739E-600C-4C8B-8E12-07E8605CFF28}">
      <dgm:prSet/>
      <dgm:spPr/>
      <dgm:t>
        <a:bodyPr/>
        <a:lstStyle/>
        <a:p>
          <a:endParaRPr lang="en-US"/>
        </a:p>
      </dgm:t>
    </dgm:pt>
    <dgm:pt modelId="{766946A0-7A66-4FFE-8951-9C51FAB458C5}" type="sibTrans" cxnId="{058B739E-600C-4C8B-8E12-07E8605CFF28}">
      <dgm:prSet/>
      <dgm:spPr/>
      <dgm:t>
        <a:bodyPr/>
        <a:lstStyle/>
        <a:p>
          <a:endParaRPr lang="en-US"/>
        </a:p>
      </dgm:t>
    </dgm:pt>
    <dgm:pt modelId="{9642EEE6-5A73-41CB-9706-A25FA61DCF23}">
      <dgm:prSet/>
      <dgm:spPr/>
      <dgm:t>
        <a:bodyPr/>
        <a:lstStyle/>
        <a:p>
          <a:r>
            <a:rPr lang="en-US" dirty="0"/>
            <a:t>1. Share your role-playing experiences </a:t>
          </a:r>
        </a:p>
      </dgm:t>
    </dgm:pt>
    <dgm:pt modelId="{26870283-B089-407F-B061-741EAF40EDE3}" type="parTrans" cxnId="{B0BCF477-1DA7-4825-A515-213E268D9489}">
      <dgm:prSet/>
      <dgm:spPr/>
      <dgm:t>
        <a:bodyPr/>
        <a:lstStyle/>
        <a:p>
          <a:endParaRPr lang="en-US"/>
        </a:p>
      </dgm:t>
    </dgm:pt>
    <dgm:pt modelId="{0A275734-3007-46F0-8683-1FC282575992}" type="sibTrans" cxnId="{B0BCF477-1DA7-4825-A515-213E268D9489}">
      <dgm:prSet/>
      <dgm:spPr/>
      <dgm:t>
        <a:bodyPr/>
        <a:lstStyle/>
        <a:p>
          <a:endParaRPr lang="en-US"/>
        </a:p>
      </dgm:t>
    </dgm:pt>
    <dgm:pt modelId="{55CE8C92-1F9B-4FCA-95B5-345509341C80}">
      <dgm:prSet/>
      <dgm:spPr/>
      <dgm:t>
        <a:bodyPr/>
        <a:lstStyle/>
        <a:p>
          <a:r>
            <a:rPr lang="en-US" dirty="0"/>
            <a:t>2. Provide feedback to each other.</a:t>
          </a:r>
        </a:p>
      </dgm:t>
    </dgm:pt>
    <dgm:pt modelId="{AB5349D2-D7E3-4E37-B817-FAE4B6416582}" type="parTrans" cxnId="{AEFB97A8-0A0E-45AA-B885-F162097CADA4}">
      <dgm:prSet/>
      <dgm:spPr/>
      <dgm:t>
        <a:bodyPr/>
        <a:lstStyle/>
        <a:p>
          <a:endParaRPr lang="en-US"/>
        </a:p>
      </dgm:t>
    </dgm:pt>
    <dgm:pt modelId="{7181E7C4-FAFF-42D7-A266-74DB334024C5}" type="sibTrans" cxnId="{AEFB97A8-0A0E-45AA-B885-F162097CADA4}">
      <dgm:prSet/>
      <dgm:spPr/>
      <dgm:t>
        <a:bodyPr/>
        <a:lstStyle/>
        <a:p>
          <a:endParaRPr lang="en-US"/>
        </a:p>
      </dgm:t>
    </dgm:pt>
    <dgm:pt modelId="{B3782FFD-7CDB-4B8E-A113-B1AC915420E5}">
      <dgm:prSet/>
      <dgm:spPr/>
      <dgm:t>
        <a:bodyPr/>
        <a:lstStyle/>
        <a:p>
          <a:r>
            <a:rPr lang="en-US" dirty="0"/>
            <a:t>3. Discuss the importance of positive communication in culturally diverse settings.</a:t>
          </a:r>
        </a:p>
      </dgm:t>
    </dgm:pt>
    <dgm:pt modelId="{C8970282-B92B-4B32-9E5B-CEC47ADF21C5}" type="parTrans" cxnId="{48EB779F-B4E9-4188-9BF0-C959BD9E1965}">
      <dgm:prSet/>
      <dgm:spPr/>
      <dgm:t>
        <a:bodyPr/>
        <a:lstStyle/>
        <a:p>
          <a:endParaRPr lang="en-US"/>
        </a:p>
      </dgm:t>
    </dgm:pt>
    <dgm:pt modelId="{423B24A1-B6F4-4CE7-BCFA-7BC659CB7FEF}" type="sibTrans" cxnId="{48EB779F-B4E9-4188-9BF0-C959BD9E1965}">
      <dgm:prSet/>
      <dgm:spPr/>
      <dgm:t>
        <a:bodyPr/>
        <a:lstStyle/>
        <a:p>
          <a:endParaRPr lang="en-US"/>
        </a:p>
      </dgm:t>
    </dgm:pt>
    <dgm:pt modelId="{671586BD-E1C8-453A-97A3-F85474486336}" type="pres">
      <dgm:prSet presAssocID="{5716551D-7351-4C08-934D-0322F4035ED9}" presName="root" presStyleCnt="0">
        <dgm:presLayoutVars>
          <dgm:dir/>
          <dgm:resizeHandles val="exact"/>
        </dgm:presLayoutVars>
      </dgm:prSet>
      <dgm:spPr/>
    </dgm:pt>
    <dgm:pt modelId="{073F582A-234D-423F-AB5A-3AF1F4DAF8F8}" type="pres">
      <dgm:prSet presAssocID="{BAEFD928-B957-4F28-8A5D-42DB260AE45C}" presName="compNode" presStyleCnt="0"/>
      <dgm:spPr/>
    </dgm:pt>
    <dgm:pt modelId="{DEEA0E72-D957-43DA-B01D-3B5FE479A607}" type="pres">
      <dgm:prSet presAssocID="{BAEFD928-B957-4F28-8A5D-42DB260AE45C}" presName="bgRect" presStyleLbl="bgShp" presStyleIdx="0" presStyleCnt="4"/>
      <dgm:spPr/>
    </dgm:pt>
    <dgm:pt modelId="{A10CF0FC-EA3D-4664-A6C8-8A4A81B0722B}" type="pres">
      <dgm:prSet presAssocID="{BAEFD928-B957-4F28-8A5D-42DB260AE45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084B8EB0-ACF7-4B2B-A8E5-75FB12B39E6D}" type="pres">
      <dgm:prSet presAssocID="{BAEFD928-B957-4F28-8A5D-42DB260AE45C}" presName="spaceRect" presStyleCnt="0"/>
      <dgm:spPr/>
    </dgm:pt>
    <dgm:pt modelId="{BDDF0CEF-20FC-40E4-89A5-E5661D22C3CE}" type="pres">
      <dgm:prSet presAssocID="{BAEFD928-B957-4F28-8A5D-42DB260AE45C}" presName="parTx" presStyleLbl="revTx" presStyleIdx="0" presStyleCnt="4">
        <dgm:presLayoutVars>
          <dgm:chMax val="0"/>
          <dgm:chPref val="0"/>
        </dgm:presLayoutVars>
      </dgm:prSet>
      <dgm:spPr/>
    </dgm:pt>
    <dgm:pt modelId="{9FC80091-31E6-4EC2-84C4-F442C3DDCC48}" type="pres">
      <dgm:prSet presAssocID="{766946A0-7A66-4FFE-8951-9C51FAB458C5}" presName="sibTrans" presStyleCnt="0"/>
      <dgm:spPr/>
    </dgm:pt>
    <dgm:pt modelId="{D439915F-E648-486F-96FE-75F853D2CAA4}" type="pres">
      <dgm:prSet presAssocID="{9642EEE6-5A73-41CB-9706-A25FA61DCF23}" presName="compNode" presStyleCnt="0"/>
      <dgm:spPr/>
    </dgm:pt>
    <dgm:pt modelId="{681947F5-49EA-4CD6-A2E9-BD7BAA8A9831}" type="pres">
      <dgm:prSet presAssocID="{9642EEE6-5A73-41CB-9706-A25FA61DCF23}" presName="bgRect" presStyleLbl="bgShp" presStyleIdx="1" presStyleCnt="4"/>
      <dgm:spPr/>
    </dgm:pt>
    <dgm:pt modelId="{68577EC4-596A-4F47-BB13-62643E3F9FB2}" type="pres">
      <dgm:prSet presAssocID="{9642EEE6-5A73-41CB-9706-A25FA61DCF2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laybook"/>
        </a:ext>
      </dgm:extLst>
    </dgm:pt>
    <dgm:pt modelId="{CC9A3017-A39E-43C5-BDAD-C17D0A32BFB7}" type="pres">
      <dgm:prSet presAssocID="{9642EEE6-5A73-41CB-9706-A25FA61DCF23}" presName="spaceRect" presStyleCnt="0"/>
      <dgm:spPr/>
    </dgm:pt>
    <dgm:pt modelId="{91E91B4C-86BA-4797-931E-21B51E035055}" type="pres">
      <dgm:prSet presAssocID="{9642EEE6-5A73-41CB-9706-A25FA61DCF23}" presName="parTx" presStyleLbl="revTx" presStyleIdx="1" presStyleCnt="4">
        <dgm:presLayoutVars>
          <dgm:chMax val="0"/>
          <dgm:chPref val="0"/>
        </dgm:presLayoutVars>
      </dgm:prSet>
      <dgm:spPr/>
    </dgm:pt>
    <dgm:pt modelId="{5551840F-7713-46B9-9AF5-0D602F78988B}" type="pres">
      <dgm:prSet presAssocID="{0A275734-3007-46F0-8683-1FC282575992}" presName="sibTrans" presStyleCnt="0"/>
      <dgm:spPr/>
    </dgm:pt>
    <dgm:pt modelId="{9BAD1725-4C3E-4161-A7C0-C6E6EAB613E0}" type="pres">
      <dgm:prSet presAssocID="{55CE8C92-1F9B-4FCA-95B5-345509341C80}" presName="compNode" presStyleCnt="0"/>
      <dgm:spPr/>
    </dgm:pt>
    <dgm:pt modelId="{FB7D7048-D46F-4012-8332-9CC5E242DA6E}" type="pres">
      <dgm:prSet presAssocID="{55CE8C92-1F9B-4FCA-95B5-345509341C80}" presName="bgRect" presStyleLbl="bgShp" presStyleIdx="2" presStyleCnt="4"/>
      <dgm:spPr/>
    </dgm:pt>
    <dgm:pt modelId="{A462690E-9BDF-403B-A5CC-987BFB9C8CB7}" type="pres">
      <dgm:prSet presAssocID="{55CE8C92-1F9B-4FCA-95B5-345509341C8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hare With Person"/>
        </a:ext>
      </dgm:extLst>
    </dgm:pt>
    <dgm:pt modelId="{BBFD20AF-5095-4827-969B-936C65360F0B}" type="pres">
      <dgm:prSet presAssocID="{55CE8C92-1F9B-4FCA-95B5-345509341C80}" presName="spaceRect" presStyleCnt="0"/>
      <dgm:spPr/>
    </dgm:pt>
    <dgm:pt modelId="{95D795E1-8AE1-43E8-9377-608B26F2331D}" type="pres">
      <dgm:prSet presAssocID="{55CE8C92-1F9B-4FCA-95B5-345509341C80}" presName="parTx" presStyleLbl="revTx" presStyleIdx="2" presStyleCnt="4">
        <dgm:presLayoutVars>
          <dgm:chMax val="0"/>
          <dgm:chPref val="0"/>
        </dgm:presLayoutVars>
      </dgm:prSet>
      <dgm:spPr/>
    </dgm:pt>
    <dgm:pt modelId="{484FE3C3-E378-4838-8882-0B12185138FD}" type="pres">
      <dgm:prSet presAssocID="{7181E7C4-FAFF-42D7-A266-74DB334024C5}" presName="sibTrans" presStyleCnt="0"/>
      <dgm:spPr/>
    </dgm:pt>
    <dgm:pt modelId="{BE7E1AC5-96C2-4A38-B7F5-5CABD530C62C}" type="pres">
      <dgm:prSet presAssocID="{B3782FFD-7CDB-4B8E-A113-B1AC915420E5}" presName="compNode" presStyleCnt="0"/>
      <dgm:spPr/>
    </dgm:pt>
    <dgm:pt modelId="{F17C7725-ACA7-401C-B5AB-9ECC1CED8677}" type="pres">
      <dgm:prSet presAssocID="{B3782FFD-7CDB-4B8E-A113-B1AC915420E5}" presName="bgRect" presStyleLbl="bgShp" presStyleIdx="3" presStyleCnt="4"/>
      <dgm:spPr/>
    </dgm:pt>
    <dgm:pt modelId="{DFD29948-F963-457A-9E9F-D460B0FF3D9F}" type="pres">
      <dgm:prSet presAssocID="{B3782FFD-7CDB-4B8E-A113-B1AC915420E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at Bubble"/>
        </a:ext>
      </dgm:extLst>
    </dgm:pt>
    <dgm:pt modelId="{5F8BEA66-0428-49D9-913A-22E9597806EA}" type="pres">
      <dgm:prSet presAssocID="{B3782FFD-7CDB-4B8E-A113-B1AC915420E5}" presName="spaceRect" presStyleCnt="0"/>
      <dgm:spPr/>
    </dgm:pt>
    <dgm:pt modelId="{36D1A1AF-DB8F-409E-8331-A113FD725E74}" type="pres">
      <dgm:prSet presAssocID="{B3782FFD-7CDB-4B8E-A113-B1AC915420E5}" presName="parTx" presStyleLbl="revTx" presStyleIdx="3" presStyleCnt="4">
        <dgm:presLayoutVars>
          <dgm:chMax val="0"/>
          <dgm:chPref val="0"/>
        </dgm:presLayoutVars>
      </dgm:prSet>
      <dgm:spPr/>
    </dgm:pt>
  </dgm:ptLst>
  <dgm:cxnLst>
    <dgm:cxn modelId="{74B42025-4EF6-4936-BED3-BB5D4958CC13}" type="presOf" srcId="{B3782FFD-7CDB-4B8E-A113-B1AC915420E5}" destId="{36D1A1AF-DB8F-409E-8331-A113FD725E74}" srcOrd="0" destOrd="0" presId="urn:microsoft.com/office/officeart/2018/2/layout/IconVerticalSolidList"/>
    <dgm:cxn modelId="{768DE060-095C-4F5C-8512-7D643FE1A635}" type="presOf" srcId="{BAEFD928-B957-4F28-8A5D-42DB260AE45C}" destId="{BDDF0CEF-20FC-40E4-89A5-E5661D22C3CE}" srcOrd="0" destOrd="0" presId="urn:microsoft.com/office/officeart/2018/2/layout/IconVerticalSolidList"/>
    <dgm:cxn modelId="{0524714A-BD83-475D-93B2-B8FAE1D5E0A6}" type="presOf" srcId="{5716551D-7351-4C08-934D-0322F4035ED9}" destId="{671586BD-E1C8-453A-97A3-F85474486336}" srcOrd="0" destOrd="0" presId="urn:microsoft.com/office/officeart/2018/2/layout/IconVerticalSolidList"/>
    <dgm:cxn modelId="{BD7DEC74-E112-43EF-BF17-D1A9F6BC311C}" type="presOf" srcId="{55CE8C92-1F9B-4FCA-95B5-345509341C80}" destId="{95D795E1-8AE1-43E8-9377-608B26F2331D}" srcOrd="0" destOrd="0" presId="urn:microsoft.com/office/officeart/2018/2/layout/IconVerticalSolidList"/>
    <dgm:cxn modelId="{B0BCF477-1DA7-4825-A515-213E268D9489}" srcId="{5716551D-7351-4C08-934D-0322F4035ED9}" destId="{9642EEE6-5A73-41CB-9706-A25FA61DCF23}" srcOrd="1" destOrd="0" parTransId="{26870283-B089-407F-B061-741EAF40EDE3}" sibTransId="{0A275734-3007-46F0-8683-1FC282575992}"/>
    <dgm:cxn modelId="{058B739E-600C-4C8B-8E12-07E8605CFF28}" srcId="{5716551D-7351-4C08-934D-0322F4035ED9}" destId="{BAEFD928-B957-4F28-8A5D-42DB260AE45C}" srcOrd="0" destOrd="0" parTransId="{9681DDA8-6CFB-4273-83A1-53605EF237A0}" sibTransId="{766946A0-7A66-4FFE-8951-9C51FAB458C5}"/>
    <dgm:cxn modelId="{48EB779F-B4E9-4188-9BF0-C959BD9E1965}" srcId="{5716551D-7351-4C08-934D-0322F4035ED9}" destId="{B3782FFD-7CDB-4B8E-A113-B1AC915420E5}" srcOrd="3" destOrd="0" parTransId="{C8970282-B92B-4B32-9E5B-CEC47ADF21C5}" sibTransId="{423B24A1-B6F4-4CE7-BCFA-7BC659CB7FEF}"/>
    <dgm:cxn modelId="{AEFB97A8-0A0E-45AA-B885-F162097CADA4}" srcId="{5716551D-7351-4C08-934D-0322F4035ED9}" destId="{55CE8C92-1F9B-4FCA-95B5-345509341C80}" srcOrd="2" destOrd="0" parTransId="{AB5349D2-D7E3-4E37-B817-FAE4B6416582}" sibTransId="{7181E7C4-FAFF-42D7-A266-74DB334024C5}"/>
    <dgm:cxn modelId="{432000F0-7594-461F-98C4-9DEBAB5EF937}" type="presOf" srcId="{9642EEE6-5A73-41CB-9706-A25FA61DCF23}" destId="{91E91B4C-86BA-4797-931E-21B51E035055}" srcOrd="0" destOrd="0" presId="urn:microsoft.com/office/officeart/2018/2/layout/IconVerticalSolidList"/>
    <dgm:cxn modelId="{5E57B550-A85D-492B-8E43-57EBD9CC5EFA}" type="presParOf" srcId="{671586BD-E1C8-453A-97A3-F85474486336}" destId="{073F582A-234D-423F-AB5A-3AF1F4DAF8F8}" srcOrd="0" destOrd="0" presId="urn:microsoft.com/office/officeart/2018/2/layout/IconVerticalSolidList"/>
    <dgm:cxn modelId="{91EC78AD-4F75-4633-BF82-55AA92060AA0}" type="presParOf" srcId="{073F582A-234D-423F-AB5A-3AF1F4DAF8F8}" destId="{DEEA0E72-D957-43DA-B01D-3B5FE479A607}" srcOrd="0" destOrd="0" presId="urn:microsoft.com/office/officeart/2018/2/layout/IconVerticalSolidList"/>
    <dgm:cxn modelId="{55754A17-91C6-40D9-A2E1-61C4FDB3E882}" type="presParOf" srcId="{073F582A-234D-423F-AB5A-3AF1F4DAF8F8}" destId="{A10CF0FC-EA3D-4664-A6C8-8A4A81B0722B}" srcOrd="1" destOrd="0" presId="urn:microsoft.com/office/officeart/2018/2/layout/IconVerticalSolidList"/>
    <dgm:cxn modelId="{E240B55E-2002-4804-8BEB-4CEE9224B89F}" type="presParOf" srcId="{073F582A-234D-423F-AB5A-3AF1F4DAF8F8}" destId="{084B8EB0-ACF7-4B2B-A8E5-75FB12B39E6D}" srcOrd="2" destOrd="0" presId="urn:microsoft.com/office/officeart/2018/2/layout/IconVerticalSolidList"/>
    <dgm:cxn modelId="{1F9F2A11-2999-43D0-A062-ACA317189864}" type="presParOf" srcId="{073F582A-234D-423F-AB5A-3AF1F4DAF8F8}" destId="{BDDF0CEF-20FC-40E4-89A5-E5661D22C3CE}" srcOrd="3" destOrd="0" presId="urn:microsoft.com/office/officeart/2018/2/layout/IconVerticalSolidList"/>
    <dgm:cxn modelId="{A775A903-26F3-4330-8341-F746562BD020}" type="presParOf" srcId="{671586BD-E1C8-453A-97A3-F85474486336}" destId="{9FC80091-31E6-4EC2-84C4-F442C3DDCC48}" srcOrd="1" destOrd="0" presId="urn:microsoft.com/office/officeart/2018/2/layout/IconVerticalSolidList"/>
    <dgm:cxn modelId="{6A120AF7-CEAF-4A67-92A4-F37A51E040A6}" type="presParOf" srcId="{671586BD-E1C8-453A-97A3-F85474486336}" destId="{D439915F-E648-486F-96FE-75F853D2CAA4}" srcOrd="2" destOrd="0" presId="urn:microsoft.com/office/officeart/2018/2/layout/IconVerticalSolidList"/>
    <dgm:cxn modelId="{8589081A-5410-443A-9E36-7B2EE5DC9DA3}" type="presParOf" srcId="{D439915F-E648-486F-96FE-75F853D2CAA4}" destId="{681947F5-49EA-4CD6-A2E9-BD7BAA8A9831}" srcOrd="0" destOrd="0" presId="urn:microsoft.com/office/officeart/2018/2/layout/IconVerticalSolidList"/>
    <dgm:cxn modelId="{9B8236EB-CAA8-456A-8DBE-C691B1CE8C34}" type="presParOf" srcId="{D439915F-E648-486F-96FE-75F853D2CAA4}" destId="{68577EC4-596A-4F47-BB13-62643E3F9FB2}" srcOrd="1" destOrd="0" presId="urn:microsoft.com/office/officeart/2018/2/layout/IconVerticalSolidList"/>
    <dgm:cxn modelId="{318F2F08-4B2A-409B-B037-BC6B342547F6}" type="presParOf" srcId="{D439915F-E648-486F-96FE-75F853D2CAA4}" destId="{CC9A3017-A39E-43C5-BDAD-C17D0A32BFB7}" srcOrd="2" destOrd="0" presId="urn:microsoft.com/office/officeart/2018/2/layout/IconVerticalSolidList"/>
    <dgm:cxn modelId="{D2D8C69C-0B24-47F8-8159-86BC051E647E}" type="presParOf" srcId="{D439915F-E648-486F-96FE-75F853D2CAA4}" destId="{91E91B4C-86BA-4797-931E-21B51E035055}" srcOrd="3" destOrd="0" presId="urn:microsoft.com/office/officeart/2018/2/layout/IconVerticalSolidList"/>
    <dgm:cxn modelId="{3C5125AE-6FEF-4AFF-AA9F-6C07F23E4941}" type="presParOf" srcId="{671586BD-E1C8-453A-97A3-F85474486336}" destId="{5551840F-7713-46B9-9AF5-0D602F78988B}" srcOrd="3" destOrd="0" presId="urn:microsoft.com/office/officeart/2018/2/layout/IconVerticalSolidList"/>
    <dgm:cxn modelId="{394B9830-E76C-4536-A0A9-045D209B8F6E}" type="presParOf" srcId="{671586BD-E1C8-453A-97A3-F85474486336}" destId="{9BAD1725-4C3E-4161-A7C0-C6E6EAB613E0}" srcOrd="4" destOrd="0" presId="urn:microsoft.com/office/officeart/2018/2/layout/IconVerticalSolidList"/>
    <dgm:cxn modelId="{E50608E0-CEDC-43A7-AC9B-B15F598FC831}" type="presParOf" srcId="{9BAD1725-4C3E-4161-A7C0-C6E6EAB613E0}" destId="{FB7D7048-D46F-4012-8332-9CC5E242DA6E}" srcOrd="0" destOrd="0" presId="urn:microsoft.com/office/officeart/2018/2/layout/IconVerticalSolidList"/>
    <dgm:cxn modelId="{A6498C45-0165-4674-9A88-4E08F58C7A36}" type="presParOf" srcId="{9BAD1725-4C3E-4161-A7C0-C6E6EAB613E0}" destId="{A462690E-9BDF-403B-A5CC-987BFB9C8CB7}" srcOrd="1" destOrd="0" presId="urn:microsoft.com/office/officeart/2018/2/layout/IconVerticalSolidList"/>
    <dgm:cxn modelId="{28A69AD9-C1EA-4BD4-8AC3-173ED6808433}" type="presParOf" srcId="{9BAD1725-4C3E-4161-A7C0-C6E6EAB613E0}" destId="{BBFD20AF-5095-4827-969B-936C65360F0B}" srcOrd="2" destOrd="0" presId="urn:microsoft.com/office/officeart/2018/2/layout/IconVerticalSolidList"/>
    <dgm:cxn modelId="{08E1D8EE-B8C8-494C-93E6-42F3FAD35C9F}" type="presParOf" srcId="{9BAD1725-4C3E-4161-A7C0-C6E6EAB613E0}" destId="{95D795E1-8AE1-43E8-9377-608B26F2331D}" srcOrd="3" destOrd="0" presId="urn:microsoft.com/office/officeart/2018/2/layout/IconVerticalSolidList"/>
    <dgm:cxn modelId="{17F7F45C-1080-4C37-99C1-62D56B3E5FD0}" type="presParOf" srcId="{671586BD-E1C8-453A-97A3-F85474486336}" destId="{484FE3C3-E378-4838-8882-0B12185138FD}" srcOrd="5" destOrd="0" presId="urn:microsoft.com/office/officeart/2018/2/layout/IconVerticalSolidList"/>
    <dgm:cxn modelId="{000C70B4-6948-466E-9980-39D2A5B8926E}" type="presParOf" srcId="{671586BD-E1C8-453A-97A3-F85474486336}" destId="{BE7E1AC5-96C2-4A38-B7F5-5CABD530C62C}" srcOrd="6" destOrd="0" presId="urn:microsoft.com/office/officeart/2018/2/layout/IconVerticalSolidList"/>
    <dgm:cxn modelId="{D3B22013-FF54-4265-A907-941F55FC0982}" type="presParOf" srcId="{BE7E1AC5-96C2-4A38-B7F5-5CABD530C62C}" destId="{F17C7725-ACA7-401C-B5AB-9ECC1CED8677}" srcOrd="0" destOrd="0" presId="urn:microsoft.com/office/officeart/2018/2/layout/IconVerticalSolidList"/>
    <dgm:cxn modelId="{49FB2E1D-AA5B-4E4F-A540-F6A3FE74E312}" type="presParOf" srcId="{BE7E1AC5-96C2-4A38-B7F5-5CABD530C62C}" destId="{DFD29948-F963-457A-9E9F-D460B0FF3D9F}" srcOrd="1" destOrd="0" presId="urn:microsoft.com/office/officeart/2018/2/layout/IconVerticalSolidList"/>
    <dgm:cxn modelId="{867AF8F0-B771-4048-9A9C-07AC3246E4B0}" type="presParOf" srcId="{BE7E1AC5-96C2-4A38-B7F5-5CABD530C62C}" destId="{5F8BEA66-0428-49D9-913A-22E9597806EA}" srcOrd="2" destOrd="0" presId="urn:microsoft.com/office/officeart/2018/2/layout/IconVerticalSolidList"/>
    <dgm:cxn modelId="{AB8E3F31-F1EA-4B55-865D-96BFE10F8445}" type="presParOf" srcId="{BE7E1AC5-96C2-4A38-B7F5-5CABD530C62C}" destId="{36D1A1AF-DB8F-409E-8331-A113FD725E7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D2A4AA0-B883-4C3E-B1B1-2D90177AE19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0AAA3CDB-1D39-4836-BD73-4AF7C6E8A59F}">
      <dgm:prSet/>
      <dgm:spPr/>
      <dgm:t>
        <a:bodyPr/>
        <a:lstStyle/>
        <a:p>
          <a:r>
            <a:rPr lang="en-US" dirty="0"/>
            <a:t>1. Understanding Cultural diversity is an important part of being a Childcare Educator.</a:t>
          </a:r>
        </a:p>
      </dgm:t>
    </dgm:pt>
    <dgm:pt modelId="{CB22726C-B2C5-472D-9CDE-7BD870B12D8B}" type="parTrans" cxnId="{CA3EFC30-CD4D-4B17-A23F-4A28378DE1C2}">
      <dgm:prSet/>
      <dgm:spPr/>
      <dgm:t>
        <a:bodyPr/>
        <a:lstStyle/>
        <a:p>
          <a:endParaRPr lang="en-US"/>
        </a:p>
      </dgm:t>
    </dgm:pt>
    <dgm:pt modelId="{9FE9A612-400A-4BF0-BD55-56217EE04A00}" type="sibTrans" cxnId="{CA3EFC30-CD4D-4B17-A23F-4A28378DE1C2}">
      <dgm:prSet/>
      <dgm:spPr/>
      <dgm:t>
        <a:bodyPr/>
        <a:lstStyle/>
        <a:p>
          <a:endParaRPr lang="en-US"/>
        </a:p>
      </dgm:t>
    </dgm:pt>
    <dgm:pt modelId="{B15EAA14-8C0B-44C4-AF71-25E1F3317D82}">
      <dgm:prSet/>
      <dgm:spPr/>
      <dgm:t>
        <a:bodyPr/>
        <a:lstStyle/>
        <a:p>
          <a:r>
            <a:rPr lang="en-US" dirty="0"/>
            <a:t>2. Promote Inclusivity  in childcare.</a:t>
          </a:r>
        </a:p>
      </dgm:t>
    </dgm:pt>
    <dgm:pt modelId="{6F2BBF7F-05BC-4F04-967F-F15871BD7A93}" type="parTrans" cxnId="{256F8518-E08B-4D7A-B20A-38D8674CAF7A}">
      <dgm:prSet/>
      <dgm:spPr/>
      <dgm:t>
        <a:bodyPr/>
        <a:lstStyle/>
        <a:p>
          <a:endParaRPr lang="en-US"/>
        </a:p>
      </dgm:t>
    </dgm:pt>
    <dgm:pt modelId="{22C55CA0-5A20-4BC9-96CE-3D9B6837EF96}" type="sibTrans" cxnId="{256F8518-E08B-4D7A-B20A-38D8674CAF7A}">
      <dgm:prSet/>
      <dgm:spPr/>
      <dgm:t>
        <a:bodyPr/>
        <a:lstStyle/>
        <a:p>
          <a:endParaRPr lang="en-US"/>
        </a:p>
      </dgm:t>
    </dgm:pt>
    <dgm:pt modelId="{6480C57F-CF0B-4EB7-B34E-0152A0C32EF7}">
      <dgm:prSet/>
      <dgm:spPr/>
      <dgm:t>
        <a:bodyPr/>
        <a:lstStyle/>
        <a:p>
          <a:r>
            <a:rPr lang="en-US" dirty="0"/>
            <a:t>3. Use communication strategies from this module for effective communication and inclusivity.</a:t>
          </a:r>
        </a:p>
      </dgm:t>
    </dgm:pt>
    <dgm:pt modelId="{AB855100-0208-4D73-BC56-AA86B43DB4A7}" type="parTrans" cxnId="{8EA88547-AD6B-41D0-B1B4-8380CA45CF3B}">
      <dgm:prSet/>
      <dgm:spPr/>
      <dgm:t>
        <a:bodyPr/>
        <a:lstStyle/>
        <a:p>
          <a:endParaRPr lang="en-US"/>
        </a:p>
      </dgm:t>
    </dgm:pt>
    <dgm:pt modelId="{6C6960B8-629A-4F2E-97A5-C75AE9AD73BA}" type="sibTrans" cxnId="{8EA88547-AD6B-41D0-B1B4-8380CA45CF3B}">
      <dgm:prSet/>
      <dgm:spPr/>
      <dgm:t>
        <a:bodyPr/>
        <a:lstStyle/>
        <a:p>
          <a:endParaRPr lang="en-US"/>
        </a:p>
      </dgm:t>
    </dgm:pt>
    <dgm:pt modelId="{B2E5532D-764E-41B7-B209-658A063C1DFC}">
      <dgm:prSet/>
      <dgm:spPr/>
      <dgm:t>
        <a:bodyPr/>
        <a:lstStyle/>
        <a:p>
          <a:r>
            <a:rPr lang="en-US" dirty="0"/>
            <a:t>4. Embracing diversity </a:t>
          </a:r>
        </a:p>
      </dgm:t>
    </dgm:pt>
    <dgm:pt modelId="{A0F71D19-C685-4FC0-BD26-C1CB699BF862}" type="parTrans" cxnId="{FA039CD2-E6D3-4910-838F-9793E152C5D9}">
      <dgm:prSet/>
      <dgm:spPr/>
      <dgm:t>
        <a:bodyPr/>
        <a:lstStyle/>
        <a:p>
          <a:endParaRPr lang="en-US"/>
        </a:p>
      </dgm:t>
    </dgm:pt>
    <dgm:pt modelId="{5A227623-4941-4CF0-9D7E-9BC6867C0592}" type="sibTrans" cxnId="{FA039CD2-E6D3-4910-838F-9793E152C5D9}">
      <dgm:prSet/>
      <dgm:spPr/>
      <dgm:t>
        <a:bodyPr/>
        <a:lstStyle/>
        <a:p>
          <a:endParaRPr lang="en-US"/>
        </a:p>
      </dgm:t>
    </dgm:pt>
    <dgm:pt modelId="{9CB16E19-408E-4644-A198-266FAF46E09A}">
      <dgm:prSet/>
      <dgm:spPr/>
      <dgm:t>
        <a:bodyPr/>
        <a:lstStyle/>
        <a:p>
          <a:r>
            <a:rPr lang="en-US" dirty="0"/>
            <a:t>5. Support inclusivity to create a positive learning environment.</a:t>
          </a:r>
        </a:p>
      </dgm:t>
    </dgm:pt>
    <dgm:pt modelId="{9E2A34B6-C99E-4427-975E-E8D50BDE562C}" type="parTrans" cxnId="{21F47D4D-4E55-4645-BB4D-E506868DCEC4}">
      <dgm:prSet/>
      <dgm:spPr/>
      <dgm:t>
        <a:bodyPr/>
        <a:lstStyle/>
        <a:p>
          <a:endParaRPr lang="en-US"/>
        </a:p>
      </dgm:t>
    </dgm:pt>
    <dgm:pt modelId="{84E1F26E-6FFD-43B0-8741-DB87A7081FD8}" type="sibTrans" cxnId="{21F47D4D-4E55-4645-BB4D-E506868DCEC4}">
      <dgm:prSet/>
      <dgm:spPr/>
      <dgm:t>
        <a:bodyPr/>
        <a:lstStyle/>
        <a:p>
          <a:endParaRPr lang="en-US"/>
        </a:p>
      </dgm:t>
    </dgm:pt>
    <dgm:pt modelId="{443E1126-55B4-419F-B097-7413367611C6}" type="pres">
      <dgm:prSet presAssocID="{5D2A4AA0-B883-4C3E-B1B1-2D90177AE19D}" presName="diagram" presStyleCnt="0">
        <dgm:presLayoutVars>
          <dgm:dir/>
          <dgm:resizeHandles val="exact"/>
        </dgm:presLayoutVars>
      </dgm:prSet>
      <dgm:spPr/>
    </dgm:pt>
    <dgm:pt modelId="{B9DDF56E-41BC-429A-948C-7C87DA6EE81A}" type="pres">
      <dgm:prSet presAssocID="{0AAA3CDB-1D39-4836-BD73-4AF7C6E8A59F}" presName="node" presStyleLbl="node1" presStyleIdx="0" presStyleCnt="5" custScaleY="110867">
        <dgm:presLayoutVars>
          <dgm:bulletEnabled val="1"/>
        </dgm:presLayoutVars>
      </dgm:prSet>
      <dgm:spPr/>
    </dgm:pt>
    <dgm:pt modelId="{F3FAA9A3-76DA-4B25-9E9C-38F948BD3D3A}" type="pres">
      <dgm:prSet presAssocID="{9FE9A612-400A-4BF0-BD55-56217EE04A00}" presName="sibTrans" presStyleCnt="0"/>
      <dgm:spPr/>
    </dgm:pt>
    <dgm:pt modelId="{DF979E63-7FD7-4E3F-8A41-70FDC1FB0BED}" type="pres">
      <dgm:prSet presAssocID="{B15EAA14-8C0B-44C4-AF71-25E1F3317D82}" presName="node" presStyleLbl="node1" presStyleIdx="1" presStyleCnt="5" custScaleY="110889" custLinFactNeighborX="-40" custLinFactNeighborY="-4399">
        <dgm:presLayoutVars>
          <dgm:bulletEnabled val="1"/>
        </dgm:presLayoutVars>
      </dgm:prSet>
      <dgm:spPr/>
    </dgm:pt>
    <dgm:pt modelId="{1A268E2A-3003-42DF-BE23-F84B7086D3F0}" type="pres">
      <dgm:prSet presAssocID="{22C55CA0-5A20-4BC9-96CE-3D9B6837EF96}" presName="sibTrans" presStyleCnt="0"/>
      <dgm:spPr/>
    </dgm:pt>
    <dgm:pt modelId="{38972BD6-E4E4-4231-B713-5A2187122FA2}" type="pres">
      <dgm:prSet presAssocID="{6480C57F-CF0B-4EB7-B34E-0152A0C32EF7}" presName="node" presStyleLbl="node1" presStyleIdx="2" presStyleCnt="5" custScaleX="109390" custScaleY="97581">
        <dgm:presLayoutVars>
          <dgm:bulletEnabled val="1"/>
        </dgm:presLayoutVars>
      </dgm:prSet>
      <dgm:spPr/>
    </dgm:pt>
    <dgm:pt modelId="{FCDBA16B-3626-41F2-955E-D592C74AC077}" type="pres">
      <dgm:prSet presAssocID="{6C6960B8-629A-4F2E-97A5-C75AE9AD73BA}" presName="sibTrans" presStyleCnt="0"/>
      <dgm:spPr/>
    </dgm:pt>
    <dgm:pt modelId="{77AB8F93-C69C-4CEE-AB3E-26B9C915D006}" type="pres">
      <dgm:prSet presAssocID="{B2E5532D-764E-41B7-B209-658A063C1DFC}" presName="node" presStyleLbl="node1" presStyleIdx="3" presStyleCnt="5">
        <dgm:presLayoutVars>
          <dgm:bulletEnabled val="1"/>
        </dgm:presLayoutVars>
      </dgm:prSet>
      <dgm:spPr/>
    </dgm:pt>
    <dgm:pt modelId="{A7216407-9CB3-4309-AD29-77F0C27C7E3F}" type="pres">
      <dgm:prSet presAssocID="{5A227623-4941-4CF0-9D7E-9BC6867C0592}" presName="sibTrans" presStyleCnt="0"/>
      <dgm:spPr/>
    </dgm:pt>
    <dgm:pt modelId="{ADC093A4-971D-43BA-B387-C0BB6A249483}" type="pres">
      <dgm:prSet presAssocID="{9CB16E19-408E-4644-A198-266FAF46E09A}" presName="node" presStyleLbl="node1" presStyleIdx="4" presStyleCnt="5">
        <dgm:presLayoutVars>
          <dgm:bulletEnabled val="1"/>
        </dgm:presLayoutVars>
      </dgm:prSet>
      <dgm:spPr/>
    </dgm:pt>
  </dgm:ptLst>
  <dgm:cxnLst>
    <dgm:cxn modelId="{256F8518-E08B-4D7A-B20A-38D8674CAF7A}" srcId="{5D2A4AA0-B883-4C3E-B1B1-2D90177AE19D}" destId="{B15EAA14-8C0B-44C4-AF71-25E1F3317D82}" srcOrd="1" destOrd="0" parTransId="{6F2BBF7F-05BC-4F04-967F-F15871BD7A93}" sibTransId="{22C55CA0-5A20-4BC9-96CE-3D9B6837EF96}"/>
    <dgm:cxn modelId="{02402D1D-F820-4AFC-8638-41D9B67B1756}" type="presOf" srcId="{B2E5532D-764E-41B7-B209-658A063C1DFC}" destId="{77AB8F93-C69C-4CEE-AB3E-26B9C915D006}" srcOrd="0" destOrd="0" presId="urn:microsoft.com/office/officeart/2005/8/layout/default"/>
    <dgm:cxn modelId="{0F5F762D-3BE5-49D3-80A5-1D291DF1DF33}" type="presOf" srcId="{0AAA3CDB-1D39-4836-BD73-4AF7C6E8A59F}" destId="{B9DDF56E-41BC-429A-948C-7C87DA6EE81A}" srcOrd="0" destOrd="0" presId="urn:microsoft.com/office/officeart/2005/8/layout/default"/>
    <dgm:cxn modelId="{CA3EFC30-CD4D-4B17-A23F-4A28378DE1C2}" srcId="{5D2A4AA0-B883-4C3E-B1B1-2D90177AE19D}" destId="{0AAA3CDB-1D39-4836-BD73-4AF7C6E8A59F}" srcOrd="0" destOrd="0" parTransId="{CB22726C-B2C5-472D-9CDE-7BD870B12D8B}" sibTransId="{9FE9A612-400A-4BF0-BD55-56217EE04A00}"/>
    <dgm:cxn modelId="{8EA88547-AD6B-41D0-B1B4-8380CA45CF3B}" srcId="{5D2A4AA0-B883-4C3E-B1B1-2D90177AE19D}" destId="{6480C57F-CF0B-4EB7-B34E-0152A0C32EF7}" srcOrd="2" destOrd="0" parTransId="{AB855100-0208-4D73-BC56-AA86B43DB4A7}" sibTransId="{6C6960B8-629A-4F2E-97A5-C75AE9AD73BA}"/>
    <dgm:cxn modelId="{21F47D4D-4E55-4645-BB4D-E506868DCEC4}" srcId="{5D2A4AA0-B883-4C3E-B1B1-2D90177AE19D}" destId="{9CB16E19-408E-4644-A198-266FAF46E09A}" srcOrd="4" destOrd="0" parTransId="{9E2A34B6-C99E-4427-975E-E8D50BDE562C}" sibTransId="{84E1F26E-6FFD-43B0-8741-DB87A7081FD8}"/>
    <dgm:cxn modelId="{FFC977A5-26F3-4C1E-B0F5-AB7DB2A126D3}" type="presOf" srcId="{B15EAA14-8C0B-44C4-AF71-25E1F3317D82}" destId="{DF979E63-7FD7-4E3F-8A41-70FDC1FB0BED}" srcOrd="0" destOrd="0" presId="urn:microsoft.com/office/officeart/2005/8/layout/default"/>
    <dgm:cxn modelId="{D74F69BA-D8B6-44BB-9CB9-BE89681E8CA9}" type="presOf" srcId="{6480C57F-CF0B-4EB7-B34E-0152A0C32EF7}" destId="{38972BD6-E4E4-4231-B713-5A2187122FA2}" srcOrd="0" destOrd="0" presId="urn:microsoft.com/office/officeart/2005/8/layout/default"/>
    <dgm:cxn modelId="{FA039CD2-E6D3-4910-838F-9793E152C5D9}" srcId="{5D2A4AA0-B883-4C3E-B1B1-2D90177AE19D}" destId="{B2E5532D-764E-41B7-B209-658A063C1DFC}" srcOrd="3" destOrd="0" parTransId="{A0F71D19-C685-4FC0-BD26-C1CB699BF862}" sibTransId="{5A227623-4941-4CF0-9D7E-9BC6867C0592}"/>
    <dgm:cxn modelId="{0015F8E9-8460-4194-900B-75E711D2D058}" type="presOf" srcId="{9CB16E19-408E-4644-A198-266FAF46E09A}" destId="{ADC093A4-971D-43BA-B387-C0BB6A249483}" srcOrd="0" destOrd="0" presId="urn:microsoft.com/office/officeart/2005/8/layout/default"/>
    <dgm:cxn modelId="{74C3A8F9-A513-49FB-B255-B889C957197D}" type="presOf" srcId="{5D2A4AA0-B883-4C3E-B1B1-2D90177AE19D}" destId="{443E1126-55B4-419F-B097-7413367611C6}" srcOrd="0" destOrd="0" presId="urn:microsoft.com/office/officeart/2005/8/layout/default"/>
    <dgm:cxn modelId="{FAC71FDD-7D98-4BFB-B3A1-1247267A16E2}" type="presParOf" srcId="{443E1126-55B4-419F-B097-7413367611C6}" destId="{B9DDF56E-41BC-429A-948C-7C87DA6EE81A}" srcOrd="0" destOrd="0" presId="urn:microsoft.com/office/officeart/2005/8/layout/default"/>
    <dgm:cxn modelId="{AC084929-653B-46E7-B0E3-8AD25CC04C2D}" type="presParOf" srcId="{443E1126-55B4-419F-B097-7413367611C6}" destId="{F3FAA9A3-76DA-4B25-9E9C-38F948BD3D3A}" srcOrd="1" destOrd="0" presId="urn:microsoft.com/office/officeart/2005/8/layout/default"/>
    <dgm:cxn modelId="{427748CA-9A90-4DFE-9472-D4AFE09AFC16}" type="presParOf" srcId="{443E1126-55B4-419F-B097-7413367611C6}" destId="{DF979E63-7FD7-4E3F-8A41-70FDC1FB0BED}" srcOrd="2" destOrd="0" presId="urn:microsoft.com/office/officeart/2005/8/layout/default"/>
    <dgm:cxn modelId="{26B7FEF3-0306-415F-A018-78503D5F4249}" type="presParOf" srcId="{443E1126-55B4-419F-B097-7413367611C6}" destId="{1A268E2A-3003-42DF-BE23-F84B7086D3F0}" srcOrd="3" destOrd="0" presId="urn:microsoft.com/office/officeart/2005/8/layout/default"/>
    <dgm:cxn modelId="{921DD3F7-2392-4088-8CCD-1B50D94A6308}" type="presParOf" srcId="{443E1126-55B4-419F-B097-7413367611C6}" destId="{38972BD6-E4E4-4231-B713-5A2187122FA2}" srcOrd="4" destOrd="0" presId="urn:microsoft.com/office/officeart/2005/8/layout/default"/>
    <dgm:cxn modelId="{36C71F59-FF43-4349-8126-8481FDA0DD5A}" type="presParOf" srcId="{443E1126-55B4-419F-B097-7413367611C6}" destId="{FCDBA16B-3626-41F2-955E-D592C74AC077}" srcOrd="5" destOrd="0" presId="urn:microsoft.com/office/officeart/2005/8/layout/default"/>
    <dgm:cxn modelId="{765D1094-3597-454E-B243-C8C852160438}" type="presParOf" srcId="{443E1126-55B4-419F-B097-7413367611C6}" destId="{77AB8F93-C69C-4CEE-AB3E-26B9C915D006}" srcOrd="6" destOrd="0" presId="urn:microsoft.com/office/officeart/2005/8/layout/default"/>
    <dgm:cxn modelId="{CCCC9FAA-033E-42C0-AB8F-8C7857D22775}" type="presParOf" srcId="{443E1126-55B4-419F-B097-7413367611C6}" destId="{A7216407-9CB3-4309-AD29-77F0C27C7E3F}" srcOrd="7" destOrd="0" presId="urn:microsoft.com/office/officeart/2005/8/layout/default"/>
    <dgm:cxn modelId="{60358120-CC86-4B3A-9C13-466A4558DC1A}" type="presParOf" srcId="{443E1126-55B4-419F-B097-7413367611C6}" destId="{ADC093A4-971D-43BA-B387-C0BB6A249483}"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A0B55C7-02EA-4B77-A3BA-2AEF7F76F4F5}"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F57DABD4-F23D-4E45-87BB-66FC07F6D6A5}">
      <dgm:prSet custT="1"/>
      <dgm:spPr/>
      <dgm:t>
        <a:bodyPr/>
        <a:lstStyle/>
        <a:p>
          <a:pPr algn="ctr">
            <a:lnSpc>
              <a:spcPct val="100000"/>
            </a:lnSpc>
          </a:pPr>
          <a:r>
            <a:rPr lang="en-CA" sz="3200" dirty="0"/>
            <a:t>Q&amp;A </a:t>
          </a:r>
          <a:endParaRPr lang="en-US" sz="3200" dirty="0"/>
        </a:p>
      </dgm:t>
    </dgm:pt>
    <dgm:pt modelId="{1FFF17C1-B256-46AF-A3F2-61C9C47BA69A}" type="parTrans" cxnId="{EAEB7A6D-F179-43B5-BEA9-C934BE64987D}">
      <dgm:prSet/>
      <dgm:spPr/>
      <dgm:t>
        <a:bodyPr/>
        <a:lstStyle/>
        <a:p>
          <a:pPr algn="ctr"/>
          <a:endParaRPr lang="en-US" sz="2800"/>
        </a:p>
      </dgm:t>
    </dgm:pt>
    <dgm:pt modelId="{CA64C3A5-CBE4-4358-8B72-68CF6F22B221}" type="sibTrans" cxnId="{EAEB7A6D-F179-43B5-BEA9-C934BE64987D}">
      <dgm:prSet/>
      <dgm:spPr/>
      <dgm:t>
        <a:bodyPr/>
        <a:lstStyle/>
        <a:p>
          <a:pPr algn="ctr"/>
          <a:endParaRPr lang="en-US" sz="2400"/>
        </a:p>
      </dgm:t>
    </dgm:pt>
    <dgm:pt modelId="{EBFADE52-2344-4737-8444-F619F8C4E556}">
      <dgm:prSet custT="1"/>
      <dgm:spPr/>
      <dgm:t>
        <a:bodyPr/>
        <a:lstStyle/>
        <a:p>
          <a:pPr algn="ctr">
            <a:lnSpc>
              <a:spcPct val="100000"/>
            </a:lnSpc>
          </a:pPr>
          <a:r>
            <a:rPr lang="en-US" sz="3200" dirty="0"/>
            <a:t>Do you have any questions or comments? </a:t>
          </a:r>
        </a:p>
      </dgm:t>
    </dgm:pt>
    <dgm:pt modelId="{20AC69F7-BF7D-4160-8696-24EE2044A93A}" type="parTrans" cxnId="{C4AF836E-0429-479B-B2FB-C11F0F17F7C2}">
      <dgm:prSet/>
      <dgm:spPr/>
      <dgm:t>
        <a:bodyPr/>
        <a:lstStyle/>
        <a:p>
          <a:pPr algn="ctr"/>
          <a:endParaRPr lang="en-US" sz="2800"/>
        </a:p>
      </dgm:t>
    </dgm:pt>
    <dgm:pt modelId="{5BD25524-7E3F-409D-A23D-9392C14C225D}" type="sibTrans" cxnId="{C4AF836E-0429-479B-B2FB-C11F0F17F7C2}">
      <dgm:prSet/>
      <dgm:spPr/>
      <dgm:t>
        <a:bodyPr/>
        <a:lstStyle/>
        <a:p>
          <a:pPr algn="ctr"/>
          <a:endParaRPr lang="en-US" sz="2400"/>
        </a:p>
      </dgm:t>
    </dgm:pt>
    <dgm:pt modelId="{7ABDDDB5-800F-406E-8F22-165FD9D41210}" type="pres">
      <dgm:prSet presAssocID="{BA0B55C7-02EA-4B77-A3BA-2AEF7F76F4F5}" presName="root" presStyleCnt="0">
        <dgm:presLayoutVars>
          <dgm:dir/>
          <dgm:resizeHandles val="exact"/>
        </dgm:presLayoutVars>
      </dgm:prSet>
      <dgm:spPr/>
    </dgm:pt>
    <dgm:pt modelId="{25CB0F8D-5D60-4A3B-A19E-A5D6184AC388}" type="pres">
      <dgm:prSet presAssocID="{F57DABD4-F23D-4E45-87BB-66FC07F6D6A5}" presName="compNode" presStyleCnt="0"/>
      <dgm:spPr/>
    </dgm:pt>
    <dgm:pt modelId="{154BAC72-9652-46CE-B0A6-B9E3C1C9F384}" type="pres">
      <dgm:prSet presAssocID="{F57DABD4-F23D-4E45-87BB-66FC07F6D6A5}" presName="bgRect" presStyleLbl="bgShp" presStyleIdx="0" presStyleCnt="2"/>
      <dgm:spPr/>
    </dgm:pt>
    <dgm:pt modelId="{92ECD1F1-6729-42CC-B9E9-EAD438F6A747}" type="pres">
      <dgm:prSet presAssocID="{F57DABD4-F23D-4E45-87BB-66FC07F6D6A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s"/>
        </a:ext>
      </dgm:extLst>
    </dgm:pt>
    <dgm:pt modelId="{B113035E-36BF-4547-A5BC-619E1AD7D46D}" type="pres">
      <dgm:prSet presAssocID="{F57DABD4-F23D-4E45-87BB-66FC07F6D6A5}" presName="spaceRect" presStyleCnt="0"/>
      <dgm:spPr/>
    </dgm:pt>
    <dgm:pt modelId="{8AA171FD-8685-4575-9D57-DC4293F72231}" type="pres">
      <dgm:prSet presAssocID="{F57DABD4-F23D-4E45-87BB-66FC07F6D6A5}" presName="parTx" presStyleLbl="revTx" presStyleIdx="0" presStyleCnt="2">
        <dgm:presLayoutVars>
          <dgm:chMax val="0"/>
          <dgm:chPref val="0"/>
        </dgm:presLayoutVars>
      </dgm:prSet>
      <dgm:spPr/>
    </dgm:pt>
    <dgm:pt modelId="{C7928FC4-2480-4D83-B45D-CD5CE7470478}" type="pres">
      <dgm:prSet presAssocID="{CA64C3A5-CBE4-4358-8B72-68CF6F22B221}" presName="sibTrans" presStyleCnt="0"/>
      <dgm:spPr/>
    </dgm:pt>
    <dgm:pt modelId="{843B5B7D-AEDA-4AD5-AC14-0A583DBC1319}" type="pres">
      <dgm:prSet presAssocID="{EBFADE52-2344-4737-8444-F619F8C4E556}" presName="compNode" presStyleCnt="0"/>
      <dgm:spPr/>
    </dgm:pt>
    <dgm:pt modelId="{8C5380CE-3009-4961-81AD-034EA851E465}" type="pres">
      <dgm:prSet presAssocID="{EBFADE52-2344-4737-8444-F619F8C4E556}" presName="bgRect" presStyleLbl="bgShp" presStyleIdx="1" presStyleCnt="2"/>
      <dgm:spPr/>
    </dgm:pt>
    <dgm:pt modelId="{2D7237DB-8158-43A1-AFC5-AF30AEB2331E}" type="pres">
      <dgm:prSet presAssocID="{EBFADE52-2344-4737-8444-F619F8C4E55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lp"/>
        </a:ext>
      </dgm:extLst>
    </dgm:pt>
    <dgm:pt modelId="{233FC38B-33FA-4AEE-A760-E5E7EE3FDD88}" type="pres">
      <dgm:prSet presAssocID="{EBFADE52-2344-4737-8444-F619F8C4E556}" presName="spaceRect" presStyleCnt="0"/>
      <dgm:spPr/>
    </dgm:pt>
    <dgm:pt modelId="{66C271A5-2441-4574-B268-8AD070F0416C}" type="pres">
      <dgm:prSet presAssocID="{EBFADE52-2344-4737-8444-F619F8C4E556}" presName="parTx" presStyleLbl="revTx" presStyleIdx="1" presStyleCnt="2">
        <dgm:presLayoutVars>
          <dgm:chMax val="0"/>
          <dgm:chPref val="0"/>
        </dgm:presLayoutVars>
      </dgm:prSet>
      <dgm:spPr/>
    </dgm:pt>
  </dgm:ptLst>
  <dgm:cxnLst>
    <dgm:cxn modelId="{93F54541-DF5B-4CE2-A1A6-5C5C51AF99A8}" type="presOf" srcId="{EBFADE52-2344-4737-8444-F619F8C4E556}" destId="{66C271A5-2441-4574-B268-8AD070F0416C}" srcOrd="0" destOrd="0" presId="urn:microsoft.com/office/officeart/2018/2/layout/IconVerticalSolidList"/>
    <dgm:cxn modelId="{EAEB7A6D-F179-43B5-BEA9-C934BE64987D}" srcId="{BA0B55C7-02EA-4B77-A3BA-2AEF7F76F4F5}" destId="{F57DABD4-F23D-4E45-87BB-66FC07F6D6A5}" srcOrd="0" destOrd="0" parTransId="{1FFF17C1-B256-46AF-A3F2-61C9C47BA69A}" sibTransId="{CA64C3A5-CBE4-4358-8B72-68CF6F22B221}"/>
    <dgm:cxn modelId="{C4AF836E-0429-479B-B2FB-C11F0F17F7C2}" srcId="{BA0B55C7-02EA-4B77-A3BA-2AEF7F76F4F5}" destId="{EBFADE52-2344-4737-8444-F619F8C4E556}" srcOrd="1" destOrd="0" parTransId="{20AC69F7-BF7D-4160-8696-24EE2044A93A}" sibTransId="{5BD25524-7E3F-409D-A23D-9392C14C225D}"/>
    <dgm:cxn modelId="{4DA033CA-25EE-48F4-BD12-81F65AD5F4AA}" type="presOf" srcId="{BA0B55C7-02EA-4B77-A3BA-2AEF7F76F4F5}" destId="{7ABDDDB5-800F-406E-8F22-165FD9D41210}" srcOrd="0" destOrd="0" presId="urn:microsoft.com/office/officeart/2018/2/layout/IconVerticalSolidList"/>
    <dgm:cxn modelId="{401989E3-7E66-475A-9681-D62A78C90CDF}" type="presOf" srcId="{F57DABD4-F23D-4E45-87BB-66FC07F6D6A5}" destId="{8AA171FD-8685-4575-9D57-DC4293F72231}" srcOrd="0" destOrd="0" presId="urn:microsoft.com/office/officeart/2018/2/layout/IconVerticalSolidList"/>
    <dgm:cxn modelId="{F6AF6A67-C50F-49F6-8457-E0BCC7FFC6DE}" type="presParOf" srcId="{7ABDDDB5-800F-406E-8F22-165FD9D41210}" destId="{25CB0F8D-5D60-4A3B-A19E-A5D6184AC388}" srcOrd="0" destOrd="0" presId="urn:microsoft.com/office/officeart/2018/2/layout/IconVerticalSolidList"/>
    <dgm:cxn modelId="{3A74D9B1-8A24-481E-A7BD-85A4A29F1439}" type="presParOf" srcId="{25CB0F8D-5D60-4A3B-A19E-A5D6184AC388}" destId="{154BAC72-9652-46CE-B0A6-B9E3C1C9F384}" srcOrd="0" destOrd="0" presId="urn:microsoft.com/office/officeart/2018/2/layout/IconVerticalSolidList"/>
    <dgm:cxn modelId="{F1B3D8CD-73F9-44A6-9D20-18CDC62E7195}" type="presParOf" srcId="{25CB0F8D-5D60-4A3B-A19E-A5D6184AC388}" destId="{92ECD1F1-6729-42CC-B9E9-EAD438F6A747}" srcOrd="1" destOrd="0" presId="urn:microsoft.com/office/officeart/2018/2/layout/IconVerticalSolidList"/>
    <dgm:cxn modelId="{3DDF87CD-3388-4246-87B4-DEEC09804FA7}" type="presParOf" srcId="{25CB0F8D-5D60-4A3B-A19E-A5D6184AC388}" destId="{B113035E-36BF-4547-A5BC-619E1AD7D46D}" srcOrd="2" destOrd="0" presId="urn:microsoft.com/office/officeart/2018/2/layout/IconVerticalSolidList"/>
    <dgm:cxn modelId="{757B14B4-39BA-4AB8-9960-486630B5BCB6}" type="presParOf" srcId="{25CB0F8D-5D60-4A3B-A19E-A5D6184AC388}" destId="{8AA171FD-8685-4575-9D57-DC4293F72231}" srcOrd="3" destOrd="0" presId="urn:microsoft.com/office/officeart/2018/2/layout/IconVerticalSolidList"/>
    <dgm:cxn modelId="{1568081B-F6E6-4C3A-9727-73412D99309A}" type="presParOf" srcId="{7ABDDDB5-800F-406E-8F22-165FD9D41210}" destId="{C7928FC4-2480-4D83-B45D-CD5CE7470478}" srcOrd="1" destOrd="0" presId="urn:microsoft.com/office/officeart/2018/2/layout/IconVerticalSolidList"/>
    <dgm:cxn modelId="{79FDD677-057F-4AB5-A942-9930A0F0C95E}" type="presParOf" srcId="{7ABDDDB5-800F-406E-8F22-165FD9D41210}" destId="{843B5B7D-AEDA-4AD5-AC14-0A583DBC1319}" srcOrd="2" destOrd="0" presId="urn:microsoft.com/office/officeart/2018/2/layout/IconVerticalSolidList"/>
    <dgm:cxn modelId="{4298DF59-3203-4FD9-983A-A75C90CF4EA6}" type="presParOf" srcId="{843B5B7D-AEDA-4AD5-AC14-0A583DBC1319}" destId="{8C5380CE-3009-4961-81AD-034EA851E465}" srcOrd="0" destOrd="0" presId="urn:microsoft.com/office/officeart/2018/2/layout/IconVerticalSolidList"/>
    <dgm:cxn modelId="{F40741A9-A20E-4A81-9E78-CACBAE8D8646}" type="presParOf" srcId="{843B5B7D-AEDA-4AD5-AC14-0A583DBC1319}" destId="{2D7237DB-8158-43A1-AFC5-AF30AEB2331E}" srcOrd="1" destOrd="0" presId="urn:microsoft.com/office/officeart/2018/2/layout/IconVerticalSolidList"/>
    <dgm:cxn modelId="{FFACCD31-8404-4759-B548-59023CC8E1F4}" type="presParOf" srcId="{843B5B7D-AEDA-4AD5-AC14-0A583DBC1319}" destId="{233FC38B-33FA-4AEE-A760-E5E7EE3FDD88}" srcOrd="2" destOrd="0" presId="urn:microsoft.com/office/officeart/2018/2/layout/IconVerticalSolidList"/>
    <dgm:cxn modelId="{F16B10DF-B75C-4764-9050-3AC230E9486E}" type="presParOf" srcId="{843B5B7D-AEDA-4AD5-AC14-0A583DBC1319}" destId="{66C271A5-2441-4574-B268-8AD070F0416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3E9333-7DC7-44FB-B4D3-B9712DC6580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B9A40478-6FBD-4926-A044-0A0DE064F7A7}">
      <dgm:prSet/>
      <dgm:spPr/>
      <dgm:t>
        <a:bodyPr/>
        <a:lstStyle/>
        <a:p>
          <a:r>
            <a:rPr lang="en-CA" b="1" dirty="0"/>
            <a:t>Learning Outcomes</a:t>
          </a:r>
          <a:endParaRPr lang="en-US" dirty="0"/>
        </a:p>
      </dgm:t>
    </dgm:pt>
    <dgm:pt modelId="{E3369BF7-767C-44A0-9752-43F24930048E}" type="parTrans" cxnId="{FE77C2F6-FB6A-44CA-94AF-3F4EE0C4F20A}">
      <dgm:prSet/>
      <dgm:spPr/>
      <dgm:t>
        <a:bodyPr/>
        <a:lstStyle/>
        <a:p>
          <a:endParaRPr lang="en-US"/>
        </a:p>
      </dgm:t>
    </dgm:pt>
    <dgm:pt modelId="{452D908B-F12A-4EB7-BD3D-4D916A89CEF8}" type="sibTrans" cxnId="{FE77C2F6-FB6A-44CA-94AF-3F4EE0C4F20A}">
      <dgm:prSet/>
      <dgm:spPr/>
      <dgm:t>
        <a:bodyPr/>
        <a:lstStyle/>
        <a:p>
          <a:endParaRPr lang="en-US"/>
        </a:p>
      </dgm:t>
    </dgm:pt>
    <dgm:pt modelId="{BB576AC7-06A3-48BC-85CC-B445239CCDA1}">
      <dgm:prSet/>
      <dgm:spPr/>
      <dgm:t>
        <a:bodyPr/>
        <a:lstStyle/>
        <a:p>
          <a:r>
            <a:rPr lang="en-CA" dirty="0"/>
            <a:t>1. Understand the importance of cultural diversity and inclusivity in childcare settings.</a:t>
          </a:r>
          <a:endParaRPr lang="en-US" dirty="0"/>
        </a:p>
      </dgm:t>
    </dgm:pt>
    <dgm:pt modelId="{06719F13-6499-451A-88FD-07DA40BA99E0}" type="parTrans" cxnId="{F2F12EAC-568F-404B-94E6-062BE6CF70F5}">
      <dgm:prSet/>
      <dgm:spPr/>
      <dgm:t>
        <a:bodyPr/>
        <a:lstStyle/>
        <a:p>
          <a:endParaRPr lang="en-US"/>
        </a:p>
      </dgm:t>
    </dgm:pt>
    <dgm:pt modelId="{10EBAD57-D633-4CE8-A9A6-175431F5CF54}" type="sibTrans" cxnId="{F2F12EAC-568F-404B-94E6-062BE6CF70F5}">
      <dgm:prSet/>
      <dgm:spPr/>
      <dgm:t>
        <a:bodyPr/>
        <a:lstStyle/>
        <a:p>
          <a:endParaRPr lang="en-US"/>
        </a:p>
      </dgm:t>
    </dgm:pt>
    <dgm:pt modelId="{41533601-1E38-4D20-A41A-3BB0411AB3A3}">
      <dgm:prSet/>
      <dgm:spPr/>
      <dgm:t>
        <a:bodyPr/>
        <a:lstStyle/>
        <a:p>
          <a:r>
            <a:rPr lang="en-CA" dirty="0"/>
            <a:t>2. Identify key strategies for fostering an inclusive environment and respecting cultural diversity.</a:t>
          </a:r>
          <a:endParaRPr lang="en-US" dirty="0"/>
        </a:p>
      </dgm:t>
    </dgm:pt>
    <dgm:pt modelId="{26FD4E76-7756-4AC0-A316-1955034E2480}" type="parTrans" cxnId="{609467CC-5331-414E-800D-90EA5A9EA725}">
      <dgm:prSet/>
      <dgm:spPr/>
      <dgm:t>
        <a:bodyPr/>
        <a:lstStyle/>
        <a:p>
          <a:endParaRPr lang="en-US"/>
        </a:p>
      </dgm:t>
    </dgm:pt>
    <dgm:pt modelId="{A11A4F17-0CEC-47AD-A8AA-63AF4C3BECF2}" type="sibTrans" cxnId="{609467CC-5331-414E-800D-90EA5A9EA725}">
      <dgm:prSet/>
      <dgm:spPr/>
      <dgm:t>
        <a:bodyPr/>
        <a:lstStyle/>
        <a:p>
          <a:endParaRPr lang="en-US"/>
        </a:p>
      </dgm:t>
    </dgm:pt>
    <dgm:pt modelId="{0F55728B-EB12-459F-A06D-80642005D5D9}">
      <dgm:prSet/>
      <dgm:spPr/>
      <dgm:t>
        <a:bodyPr/>
        <a:lstStyle/>
        <a:p>
          <a:r>
            <a:rPr lang="en-CA" dirty="0"/>
            <a:t>3. Apply concepts of cultural competence, bias recognition, and empathy in real-life scenarios.</a:t>
          </a:r>
          <a:endParaRPr lang="en-US" dirty="0"/>
        </a:p>
      </dgm:t>
    </dgm:pt>
    <dgm:pt modelId="{DD91CA2A-4E5F-45AC-8AFB-B5293BB813B2}" type="parTrans" cxnId="{F91789C0-4214-4EE5-B0A5-62F2EF25E797}">
      <dgm:prSet/>
      <dgm:spPr/>
      <dgm:t>
        <a:bodyPr/>
        <a:lstStyle/>
        <a:p>
          <a:endParaRPr lang="en-US"/>
        </a:p>
      </dgm:t>
    </dgm:pt>
    <dgm:pt modelId="{D546F487-E4D3-40CA-B549-94527933A8E3}" type="sibTrans" cxnId="{F91789C0-4214-4EE5-B0A5-62F2EF25E797}">
      <dgm:prSet/>
      <dgm:spPr/>
      <dgm:t>
        <a:bodyPr/>
        <a:lstStyle/>
        <a:p>
          <a:endParaRPr lang="en-US"/>
        </a:p>
      </dgm:t>
    </dgm:pt>
    <dgm:pt modelId="{8FF05C41-2C7A-466E-9260-2718B5AE19AC}">
      <dgm:prSet/>
      <dgm:spPr/>
      <dgm:t>
        <a:bodyPr/>
        <a:lstStyle/>
        <a:p>
          <a:r>
            <a:rPr lang="en-CA" dirty="0"/>
            <a:t>4. Analyze and discuss case studies focusing on cultural inclusivity.</a:t>
          </a:r>
          <a:endParaRPr lang="en-US" dirty="0"/>
        </a:p>
      </dgm:t>
    </dgm:pt>
    <dgm:pt modelId="{9E0EA07F-9D25-45E3-822A-77E409F13C5F}" type="parTrans" cxnId="{E9E64BE4-B055-4AA5-86E5-19A8035B8B19}">
      <dgm:prSet/>
      <dgm:spPr/>
      <dgm:t>
        <a:bodyPr/>
        <a:lstStyle/>
        <a:p>
          <a:endParaRPr lang="en-US"/>
        </a:p>
      </dgm:t>
    </dgm:pt>
    <dgm:pt modelId="{59408B49-1E9A-41D3-A4E6-98F084FADD18}" type="sibTrans" cxnId="{E9E64BE4-B055-4AA5-86E5-19A8035B8B19}">
      <dgm:prSet/>
      <dgm:spPr/>
      <dgm:t>
        <a:bodyPr/>
        <a:lstStyle/>
        <a:p>
          <a:endParaRPr lang="en-US"/>
        </a:p>
      </dgm:t>
    </dgm:pt>
    <dgm:pt modelId="{9EC3E9A9-E3A0-471E-A27C-BA5C38BD5B68}" type="pres">
      <dgm:prSet presAssocID="{943E9333-7DC7-44FB-B4D3-B9712DC65800}" presName="hierChild1" presStyleCnt="0">
        <dgm:presLayoutVars>
          <dgm:chPref val="1"/>
          <dgm:dir/>
          <dgm:animOne val="branch"/>
          <dgm:animLvl val="lvl"/>
          <dgm:resizeHandles/>
        </dgm:presLayoutVars>
      </dgm:prSet>
      <dgm:spPr/>
    </dgm:pt>
    <dgm:pt modelId="{2A5626E6-3289-4309-9169-25CA0A6AB1A8}" type="pres">
      <dgm:prSet presAssocID="{B9A40478-6FBD-4926-A044-0A0DE064F7A7}" presName="hierRoot1" presStyleCnt="0"/>
      <dgm:spPr/>
    </dgm:pt>
    <dgm:pt modelId="{076F4DC3-DF6A-4BBE-8A0B-A84CBF147718}" type="pres">
      <dgm:prSet presAssocID="{B9A40478-6FBD-4926-A044-0A0DE064F7A7}" presName="composite" presStyleCnt="0"/>
      <dgm:spPr/>
    </dgm:pt>
    <dgm:pt modelId="{F59ED89D-F7E7-41D7-965A-36FB84383D09}" type="pres">
      <dgm:prSet presAssocID="{B9A40478-6FBD-4926-A044-0A0DE064F7A7}" presName="background" presStyleLbl="node0" presStyleIdx="0" presStyleCnt="1"/>
      <dgm:spPr/>
    </dgm:pt>
    <dgm:pt modelId="{03B77394-AF42-4F93-8DCF-8755FC85D464}" type="pres">
      <dgm:prSet presAssocID="{B9A40478-6FBD-4926-A044-0A0DE064F7A7}" presName="text" presStyleLbl="fgAcc0" presStyleIdx="0" presStyleCnt="1">
        <dgm:presLayoutVars>
          <dgm:chPref val="3"/>
        </dgm:presLayoutVars>
      </dgm:prSet>
      <dgm:spPr/>
    </dgm:pt>
    <dgm:pt modelId="{7B7DAAFA-AEE8-4D83-B774-E7CD32236072}" type="pres">
      <dgm:prSet presAssocID="{B9A40478-6FBD-4926-A044-0A0DE064F7A7}" presName="hierChild2" presStyleCnt="0"/>
      <dgm:spPr/>
    </dgm:pt>
    <dgm:pt modelId="{69BF41CF-CF3B-4EA5-9A03-0DAA4D29FBEF}" type="pres">
      <dgm:prSet presAssocID="{06719F13-6499-451A-88FD-07DA40BA99E0}" presName="Name10" presStyleLbl="parChTrans1D2" presStyleIdx="0" presStyleCnt="4"/>
      <dgm:spPr/>
    </dgm:pt>
    <dgm:pt modelId="{3B2A9411-7241-4B4F-A3F9-B0CF24032ED8}" type="pres">
      <dgm:prSet presAssocID="{BB576AC7-06A3-48BC-85CC-B445239CCDA1}" presName="hierRoot2" presStyleCnt="0"/>
      <dgm:spPr/>
    </dgm:pt>
    <dgm:pt modelId="{B6C1C9C1-C04E-4A4B-AD2B-E3C735FE2E45}" type="pres">
      <dgm:prSet presAssocID="{BB576AC7-06A3-48BC-85CC-B445239CCDA1}" presName="composite2" presStyleCnt="0"/>
      <dgm:spPr/>
    </dgm:pt>
    <dgm:pt modelId="{8F613B15-E4C1-4AE9-95BC-65F1CA0EB941}" type="pres">
      <dgm:prSet presAssocID="{BB576AC7-06A3-48BC-85CC-B445239CCDA1}" presName="background2" presStyleLbl="node2" presStyleIdx="0" presStyleCnt="4"/>
      <dgm:spPr/>
    </dgm:pt>
    <dgm:pt modelId="{F1A72E8A-CD52-491D-AD32-7FAEB184A34E}" type="pres">
      <dgm:prSet presAssocID="{BB576AC7-06A3-48BC-85CC-B445239CCDA1}" presName="text2" presStyleLbl="fgAcc2" presStyleIdx="0" presStyleCnt="4">
        <dgm:presLayoutVars>
          <dgm:chPref val="3"/>
        </dgm:presLayoutVars>
      </dgm:prSet>
      <dgm:spPr/>
    </dgm:pt>
    <dgm:pt modelId="{EEB34934-6964-447E-B594-3A25991919A6}" type="pres">
      <dgm:prSet presAssocID="{BB576AC7-06A3-48BC-85CC-B445239CCDA1}" presName="hierChild3" presStyleCnt="0"/>
      <dgm:spPr/>
    </dgm:pt>
    <dgm:pt modelId="{256585EB-B93F-4417-BB6E-2D48E565E657}" type="pres">
      <dgm:prSet presAssocID="{26FD4E76-7756-4AC0-A316-1955034E2480}" presName="Name10" presStyleLbl="parChTrans1D2" presStyleIdx="1" presStyleCnt="4"/>
      <dgm:spPr/>
    </dgm:pt>
    <dgm:pt modelId="{2E2C954C-BF0A-46B5-A096-F6FEA55E0CDD}" type="pres">
      <dgm:prSet presAssocID="{41533601-1E38-4D20-A41A-3BB0411AB3A3}" presName="hierRoot2" presStyleCnt="0"/>
      <dgm:spPr/>
    </dgm:pt>
    <dgm:pt modelId="{B26116EE-9B9A-4F13-A1C7-6D65CAAB71EE}" type="pres">
      <dgm:prSet presAssocID="{41533601-1E38-4D20-A41A-3BB0411AB3A3}" presName="composite2" presStyleCnt="0"/>
      <dgm:spPr/>
    </dgm:pt>
    <dgm:pt modelId="{B50283B6-9F7E-4F1A-9025-94D89C07F352}" type="pres">
      <dgm:prSet presAssocID="{41533601-1E38-4D20-A41A-3BB0411AB3A3}" presName="background2" presStyleLbl="node2" presStyleIdx="1" presStyleCnt="4"/>
      <dgm:spPr/>
    </dgm:pt>
    <dgm:pt modelId="{5B2C076D-4F03-4D2E-9EC6-CCD43181F042}" type="pres">
      <dgm:prSet presAssocID="{41533601-1E38-4D20-A41A-3BB0411AB3A3}" presName="text2" presStyleLbl="fgAcc2" presStyleIdx="1" presStyleCnt="4">
        <dgm:presLayoutVars>
          <dgm:chPref val="3"/>
        </dgm:presLayoutVars>
      </dgm:prSet>
      <dgm:spPr/>
    </dgm:pt>
    <dgm:pt modelId="{B91EFB66-E99A-4683-A9E3-431ED6BA528D}" type="pres">
      <dgm:prSet presAssocID="{41533601-1E38-4D20-A41A-3BB0411AB3A3}" presName="hierChild3" presStyleCnt="0"/>
      <dgm:spPr/>
    </dgm:pt>
    <dgm:pt modelId="{80550FEF-6CA8-41EA-8991-0374ECEE63A5}" type="pres">
      <dgm:prSet presAssocID="{DD91CA2A-4E5F-45AC-8AFB-B5293BB813B2}" presName="Name10" presStyleLbl="parChTrans1D2" presStyleIdx="2" presStyleCnt="4"/>
      <dgm:spPr/>
    </dgm:pt>
    <dgm:pt modelId="{15D8E91C-9CB9-449A-8623-35C560A3594B}" type="pres">
      <dgm:prSet presAssocID="{0F55728B-EB12-459F-A06D-80642005D5D9}" presName="hierRoot2" presStyleCnt="0"/>
      <dgm:spPr/>
    </dgm:pt>
    <dgm:pt modelId="{0CC77127-E849-4167-8784-CDDFAC4056A0}" type="pres">
      <dgm:prSet presAssocID="{0F55728B-EB12-459F-A06D-80642005D5D9}" presName="composite2" presStyleCnt="0"/>
      <dgm:spPr/>
    </dgm:pt>
    <dgm:pt modelId="{18992E18-47E7-4FC5-9548-5C0B94E8F005}" type="pres">
      <dgm:prSet presAssocID="{0F55728B-EB12-459F-A06D-80642005D5D9}" presName="background2" presStyleLbl="node2" presStyleIdx="2" presStyleCnt="4"/>
      <dgm:spPr/>
    </dgm:pt>
    <dgm:pt modelId="{927F97D6-0DA4-451F-B362-6354E870007D}" type="pres">
      <dgm:prSet presAssocID="{0F55728B-EB12-459F-A06D-80642005D5D9}" presName="text2" presStyleLbl="fgAcc2" presStyleIdx="2" presStyleCnt="4">
        <dgm:presLayoutVars>
          <dgm:chPref val="3"/>
        </dgm:presLayoutVars>
      </dgm:prSet>
      <dgm:spPr/>
    </dgm:pt>
    <dgm:pt modelId="{E23A57E6-42FC-48DC-881B-13AA51A5943B}" type="pres">
      <dgm:prSet presAssocID="{0F55728B-EB12-459F-A06D-80642005D5D9}" presName="hierChild3" presStyleCnt="0"/>
      <dgm:spPr/>
    </dgm:pt>
    <dgm:pt modelId="{506B2E81-9A3A-44E6-8B7A-E1B8D80AE371}" type="pres">
      <dgm:prSet presAssocID="{9E0EA07F-9D25-45E3-822A-77E409F13C5F}" presName="Name10" presStyleLbl="parChTrans1D2" presStyleIdx="3" presStyleCnt="4"/>
      <dgm:spPr/>
    </dgm:pt>
    <dgm:pt modelId="{415A2409-1003-4D36-B6F3-F6A95B0DFE20}" type="pres">
      <dgm:prSet presAssocID="{8FF05C41-2C7A-466E-9260-2718B5AE19AC}" presName="hierRoot2" presStyleCnt="0"/>
      <dgm:spPr/>
    </dgm:pt>
    <dgm:pt modelId="{881128D3-0859-45C4-A888-BE76476D8FF4}" type="pres">
      <dgm:prSet presAssocID="{8FF05C41-2C7A-466E-9260-2718B5AE19AC}" presName="composite2" presStyleCnt="0"/>
      <dgm:spPr/>
    </dgm:pt>
    <dgm:pt modelId="{C46C6A50-C021-40B1-B1D5-9B9DEFCADD00}" type="pres">
      <dgm:prSet presAssocID="{8FF05C41-2C7A-466E-9260-2718B5AE19AC}" presName="background2" presStyleLbl="node2" presStyleIdx="3" presStyleCnt="4"/>
      <dgm:spPr/>
    </dgm:pt>
    <dgm:pt modelId="{86321099-CA65-47A9-A200-E1AA369EB407}" type="pres">
      <dgm:prSet presAssocID="{8FF05C41-2C7A-466E-9260-2718B5AE19AC}" presName="text2" presStyleLbl="fgAcc2" presStyleIdx="3" presStyleCnt="4">
        <dgm:presLayoutVars>
          <dgm:chPref val="3"/>
        </dgm:presLayoutVars>
      </dgm:prSet>
      <dgm:spPr/>
    </dgm:pt>
    <dgm:pt modelId="{215A3EDE-7B21-4A73-9EE0-E0C0A6CAB0C1}" type="pres">
      <dgm:prSet presAssocID="{8FF05C41-2C7A-466E-9260-2718B5AE19AC}" presName="hierChild3" presStyleCnt="0"/>
      <dgm:spPr/>
    </dgm:pt>
  </dgm:ptLst>
  <dgm:cxnLst>
    <dgm:cxn modelId="{85402F18-C6D0-4BDD-B10F-963ADD8C0711}" type="presOf" srcId="{41533601-1E38-4D20-A41A-3BB0411AB3A3}" destId="{5B2C076D-4F03-4D2E-9EC6-CCD43181F042}" srcOrd="0" destOrd="0" presId="urn:microsoft.com/office/officeart/2005/8/layout/hierarchy1"/>
    <dgm:cxn modelId="{10ED8A20-70D6-4A95-BAB0-9F59C78B6634}" type="presOf" srcId="{9E0EA07F-9D25-45E3-822A-77E409F13C5F}" destId="{506B2E81-9A3A-44E6-8B7A-E1B8D80AE371}" srcOrd="0" destOrd="0" presId="urn:microsoft.com/office/officeart/2005/8/layout/hierarchy1"/>
    <dgm:cxn modelId="{7429A835-1E60-4548-9A1C-807E50CA54C9}" type="presOf" srcId="{06719F13-6499-451A-88FD-07DA40BA99E0}" destId="{69BF41CF-CF3B-4EA5-9A03-0DAA4D29FBEF}" srcOrd="0" destOrd="0" presId="urn:microsoft.com/office/officeart/2005/8/layout/hierarchy1"/>
    <dgm:cxn modelId="{776BFC35-D8B7-421C-AED7-726D429C29E3}" type="presOf" srcId="{26FD4E76-7756-4AC0-A316-1955034E2480}" destId="{256585EB-B93F-4417-BB6E-2D48E565E657}" srcOrd="0" destOrd="0" presId="urn:microsoft.com/office/officeart/2005/8/layout/hierarchy1"/>
    <dgm:cxn modelId="{3F0E5167-6A6A-4053-AF3F-BD9BC44FE6AD}" type="presOf" srcId="{BB576AC7-06A3-48BC-85CC-B445239CCDA1}" destId="{F1A72E8A-CD52-491D-AD32-7FAEB184A34E}" srcOrd="0" destOrd="0" presId="urn:microsoft.com/office/officeart/2005/8/layout/hierarchy1"/>
    <dgm:cxn modelId="{2AAD4D4E-8688-4F8B-B654-E26B6B30078A}" type="presOf" srcId="{943E9333-7DC7-44FB-B4D3-B9712DC65800}" destId="{9EC3E9A9-E3A0-471E-A27C-BA5C38BD5B68}" srcOrd="0" destOrd="0" presId="urn:microsoft.com/office/officeart/2005/8/layout/hierarchy1"/>
    <dgm:cxn modelId="{609352A6-5FA3-49EF-A1F6-C01B6568065D}" type="presOf" srcId="{DD91CA2A-4E5F-45AC-8AFB-B5293BB813B2}" destId="{80550FEF-6CA8-41EA-8991-0374ECEE63A5}" srcOrd="0" destOrd="0" presId="urn:microsoft.com/office/officeart/2005/8/layout/hierarchy1"/>
    <dgm:cxn modelId="{F2F12EAC-568F-404B-94E6-062BE6CF70F5}" srcId="{B9A40478-6FBD-4926-A044-0A0DE064F7A7}" destId="{BB576AC7-06A3-48BC-85CC-B445239CCDA1}" srcOrd="0" destOrd="0" parTransId="{06719F13-6499-451A-88FD-07DA40BA99E0}" sibTransId="{10EBAD57-D633-4CE8-A9A6-175431F5CF54}"/>
    <dgm:cxn modelId="{F91789C0-4214-4EE5-B0A5-62F2EF25E797}" srcId="{B9A40478-6FBD-4926-A044-0A0DE064F7A7}" destId="{0F55728B-EB12-459F-A06D-80642005D5D9}" srcOrd="2" destOrd="0" parTransId="{DD91CA2A-4E5F-45AC-8AFB-B5293BB813B2}" sibTransId="{D546F487-E4D3-40CA-B549-94527933A8E3}"/>
    <dgm:cxn modelId="{C2C4DFC9-E59E-43B2-BC74-EB010B11344F}" type="presOf" srcId="{0F55728B-EB12-459F-A06D-80642005D5D9}" destId="{927F97D6-0DA4-451F-B362-6354E870007D}" srcOrd="0" destOrd="0" presId="urn:microsoft.com/office/officeart/2005/8/layout/hierarchy1"/>
    <dgm:cxn modelId="{609467CC-5331-414E-800D-90EA5A9EA725}" srcId="{B9A40478-6FBD-4926-A044-0A0DE064F7A7}" destId="{41533601-1E38-4D20-A41A-3BB0411AB3A3}" srcOrd="1" destOrd="0" parTransId="{26FD4E76-7756-4AC0-A316-1955034E2480}" sibTransId="{A11A4F17-0CEC-47AD-A8AA-63AF4C3BECF2}"/>
    <dgm:cxn modelId="{347EA0D1-3344-4F47-8313-137CBF5E2D50}" type="presOf" srcId="{8FF05C41-2C7A-466E-9260-2718B5AE19AC}" destId="{86321099-CA65-47A9-A200-E1AA369EB407}" srcOrd="0" destOrd="0" presId="urn:microsoft.com/office/officeart/2005/8/layout/hierarchy1"/>
    <dgm:cxn modelId="{E9E64BE4-B055-4AA5-86E5-19A8035B8B19}" srcId="{B9A40478-6FBD-4926-A044-0A0DE064F7A7}" destId="{8FF05C41-2C7A-466E-9260-2718B5AE19AC}" srcOrd="3" destOrd="0" parTransId="{9E0EA07F-9D25-45E3-822A-77E409F13C5F}" sibTransId="{59408B49-1E9A-41D3-A4E6-98F084FADD18}"/>
    <dgm:cxn modelId="{FE77C2F6-FB6A-44CA-94AF-3F4EE0C4F20A}" srcId="{943E9333-7DC7-44FB-B4D3-B9712DC65800}" destId="{B9A40478-6FBD-4926-A044-0A0DE064F7A7}" srcOrd="0" destOrd="0" parTransId="{E3369BF7-767C-44A0-9752-43F24930048E}" sibTransId="{452D908B-F12A-4EB7-BD3D-4D916A89CEF8}"/>
    <dgm:cxn modelId="{5ED85FF9-EEB4-42AB-80D4-051F192C64EE}" type="presOf" srcId="{B9A40478-6FBD-4926-A044-0A0DE064F7A7}" destId="{03B77394-AF42-4F93-8DCF-8755FC85D464}" srcOrd="0" destOrd="0" presId="urn:microsoft.com/office/officeart/2005/8/layout/hierarchy1"/>
    <dgm:cxn modelId="{2BB9CB01-B2E3-43D3-A9FA-FABFD2F8E3A6}" type="presParOf" srcId="{9EC3E9A9-E3A0-471E-A27C-BA5C38BD5B68}" destId="{2A5626E6-3289-4309-9169-25CA0A6AB1A8}" srcOrd="0" destOrd="0" presId="urn:microsoft.com/office/officeart/2005/8/layout/hierarchy1"/>
    <dgm:cxn modelId="{26285574-D1D0-4C90-882B-C9D2629F640F}" type="presParOf" srcId="{2A5626E6-3289-4309-9169-25CA0A6AB1A8}" destId="{076F4DC3-DF6A-4BBE-8A0B-A84CBF147718}" srcOrd="0" destOrd="0" presId="urn:microsoft.com/office/officeart/2005/8/layout/hierarchy1"/>
    <dgm:cxn modelId="{E03EEACD-C279-4671-AF2D-BD256DD8756A}" type="presParOf" srcId="{076F4DC3-DF6A-4BBE-8A0B-A84CBF147718}" destId="{F59ED89D-F7E7-41D7-965A-36FB84383D09}" srcOrd="0" destOrd="0" presId="urn:microsoft.com/office/officeart/2005/8/layout/hierarchy1"/>
    <dgm:cxn modelId="{6D8833F8-FE6C-40E5-AAE9-C526B674B39C}" type="presParOf" srcId="{076F4DC3-DF6A-4BBE-8A0B-A84CBF147718}" destId="{03B77394-AF42-4F93-8DCF-8755FC85D464}" srcOrd="1" destOrd="0" presId="urn:microsoft.com/office/officeart/2005/8/layout/hierarchy1"/>
    <dgm:cxn modelId="{5FFB9A81-1C11-443E-80EA-5B356169C796}" type="presParOf" srcId="{2A5626E6-3289-4309-9169-25CA0A6AB1A8}" destId="{7B7DAAFA-AEE8-4D83-B774-E7CD32236072}" srcOrd="1" destOrd="0" presId="urn:microsoft.com/office/officeart/2005/8/layout/hierarchy1"/>
    <dgm:cxn modelId="{8A39D08E-5E18-421E-B62C-0A1485C95BA1}" type="presParOf" srcId="{7B7DAAFA-AEE8-4D83-B774-E7CD32236072}" destId="{69BF41CF-CF3B-4EA5-9A03-0DAA4D29FBEF}" srcOrd="0" destOrd="0" presId="urn:microsoft.com/office/officeart/2005/8/layout/hierarchy1"/>
    <dgm:cxn modelId="{A511A2E8-41FA-45D7-8036-315075BACD86}" type="presParOf" srcId="{7B7DAAFA-AEE8-4D83-B774-E7CD32236072}" destId="{3B2A9411-7241-4B4F-A3F9-B0CF24032ED8}" srcOrd="1" destOrd="0" presId="urn:microsoft.com/office/officeart/2005/8/layout/hierarchy1"/>
    <dgm:cxn modelId="{7ADD6B1A-DB8B-4CA9-BABD-45E44FF69E9C}" type="presParOf" srcId="{3B2A9411-7241-4B4F-A3F9-B0CF24032ED8}" destId="{B6C1C9C1-C04E-4A4B-AD2B-E3C735FE2E45}" srcOrd="0" destOrd="0" presId="urn:microsoft.com/office/officeart/2005/8/layout/hierarchy1"/>
    <dgm:cxn modelId="{90FEB24B-7186-444B-B93E-0864F6ADB647}" type="presParOf" srcId="{B6C1C9C1-C04E-4A4B-AD2B-E3C735FE2E45}" destId="{8F613B15-E4C1-4AE9-95BC-65F1CA0EB941}" srcOrd="0" destOrd="0" presId="urn:microsoft.com/office/officeart/2005/8/layout/hierarchy1"/>
    <dgm:cxn modelId="{D3B20CBB-3152-48E5-B1E5-DD7EA6641C59}" type="presParOf" srcId="{B6C1C9C1-C04E-4A4B-AD2B-E3C735FE2E45}" destId="{F1A72E8A-CD52-491D-AD32-7FAEB184A34E}" srcOrd="1" destOrd="0" presId="urn:microsoft.com/office/officeart/2005/8/layout/hierarchy1"/>
    <dgm:cxn modelId="{AFCBBFB1-6B54-4C15-B00F-C24E1605A55B}" type="presParOf" srcId="{3B2A9411-7241-4B4F-A3F9-B0CF24032ED8}" destId="{EEB34934-6964-447E-B594-3A25991919A6}" srcOrd="1" destOrd="0" presId="urn:microsoft.com/office/officeart/2005/8/layout/hierarchy1"/>
    <dgm:cxn modelId="{EC4C7371-3172-4DA7-A222-79FE5B0FA989}" type="presParOf" srcId="{7B7DAAFA-AEE8-4D83-B774-E7CD32236072}" destId="{256585EB-B93F-4417-BB6E-2D48E565E657}" srcOrd="2" destOrd="0" presId="urn:microsoft.com/office/officeart/2005/8/layout/hierarchy1"/>
    <dgm:cxn modelId="{375DDDC2-741B-4286-AD65-E990BEC0BC3D}" type="presParOf" srcId="{7B7DAAFA-AEE8-4D83-B774-E7CD32236072}" destId="{2E2C954C-BF0A-46B5-A096-F6FEA55E0CDD}" srcOrd="3" destOrd="0" presId="urn:microsoft.com/office/officeart/2005/8/layout/hierarchy1"/>
    <dgm:cxn modelId="{A431769B-76BA-46D9-8AD9-B8FFB569E1A0}" type="presParOf" srcId="{2E2C954C-BF0A-46B5-A096-F6FEA55E0CDD}" destId="{B26116EE-9B9A-4F13-A1C7-6D65CAAB71EE}" srcOrd="0" destOrd="0" presId="urn:microsoft.com/office/officeart/2005/8/layout/hierarchy1"/>
    <dgm:cxn modelId="{6119BC8E-0450-4E1E-9D69-1E40EBD1A603}" type="presParOf" srcId="{B26116EE-9B9A-4F13-A1C7-6D65CAAB71EE}" destId="{B50283B6-9F7E-4F1A-9025-94D89C07F352}" srcOrd="0" destOrd="0" presId="urn:microsoft.com/office/officeart/2005/8/layout/hierarchy1"/>
    <dgm:cxn modelId="{218A14B0-1958-4F8A-807C-E5B5010D6774}" type="presParOf" srcId="{B26116EE-9B9A-4F13-A1C7-6D65CAAB71EE}" destId="{5B2C076D-4F03-4D2E-9EC6-CCD43181F042}" srcOrd="1" destOrd="0" presId="urn:microsoft.com/office/officeart/2005/8/layout/hierarchy1"/>
    <dgm:cxn modelId="{96148FF1-BBE7-4278-B091-B5EF732A4D60}" type="presParOf" srcId="{2E2C954C-BF0A-46B5-A096-F6FEA55E0CDD}" destId="{B91EFB66-E99A-4683-A9E3-431ED6BA528D}" srcOrd="1" destOrd="0" presId="urn:microsoft.com/office/officeart/2005/8/layout/hierarchy1"/>
    <dgm:cxn modelId="{AACF9334-DE2A-4139-8D9A-3B59B4C67E9F}" type="presParOf" srcId="{7B7DAAFA-AEE8-4D83-B774-E7CD32236072}" destId="{80550FEF-6CA8-41EA-8991-0374ECEE63A5}" srcOrd="4" destOrd="0" presId="urn:microsoft.com/office/officeart/2005/8/layout/hierarchy1"/>
    <dgm:cxn modelId="{EDD4A46F-F233-40C5-AE63-51C4C2ED7390}" type="presParOf" srcId="{7B7DAAFA-AEE8-4D83-B774-E7CD32236072}" destId="{15D8E91C-9CB9-449A-8623-35C560A3594B}" srcOrd="5" destOrd="0" presId="urn:microsoft.com/office/officeart/2005/8/layout/hierarchy1"/>
    <dgm:cxn modelId="{A89C6178-5127-4E2E-9E62-C293F34C6147}" type="presParOf" srcId="{15D8E91C-9CB9-449A-8623-35C560A3594B}" destId="{0CC77127-E849-4167-8784-CDDFAC4056A0}" srcOrd="0" destOrd="0" presId="urn:microsoft.com/office/officeart/2005/8/layout/hierarchy1"/>
    <dgm:cxn modelId="{72501834-94A4-4302-B5BE-537B175F0CDD}" type="presParOf" srcId="{0CC77127-E849-4167-8784-CDDFAC4056A0}" destId="{18992E18-47E7-4FC5-9548-5C0B94E8F005}" srcOrd="0" destOrd="0" presId="urn:microsoft.com/office/officeart/2005/8/layout/hierarchy1"/>
    <dgm:cxn modelId="{D7267525-4171-4873-A173-5F5B838F5C4F}" type="presParOf" srcId="{0CC77127-E849-4167-8784-CDDFAC4056A0}" destId="{927F97D6-0DA4-451F-B362-6354E870007D}" srcOrd="1" destOrd="0" presId="urn:microsoft.com/office/officeart/2005/8/layout/hierarchy1"/>
    <dgm:cxn modelId="{96FDA540-F9A9-49D3-811D-9DD0A7942335}" type="presParOf" srcId="{15D8E91C-9CB9-449A-8623-35C560A3594B}" destId="{E23A57E6-42FC-48DC-881B-13AA51A5943B}" srcOrd="1" destOrd="0" presId="urn:microsoft.com/office/officeart/2005/8/layout/hierarchy1"/>
    <dgm:cxn modelId="{10E1AE7B-702C-4CA5-AE80-FCD05760E8E7}" type="presParOf" srcId="{7B7DAAFA-AEE8-4D83-B774-E7CD32236072}" destId="{506B2E81-9A3A-44E6-8B7A-E1B8D80AE371}" srcOrd="6" destOrd="0" presId="urn:microsoft.com/office/officeart/2005/8/layout/hierarchy1"/>
    <dgm:cxn modelId="{A0BA1EF9-1436-49FE-ABD4-076326A6AF0B}" type="presParOf" srcId="{7B7DAAFA-AEE8-4D83-B774-E7CD32236072}" destId="{415A2409-1003-4D36-B6F3-F6A95B0DFE20}" srcOrd="7" destOrd="0" presId="urn:microsoft.com/office/officeart/2005/8/layout/hierarchy1"/>
    <dgm:cxn modelId="{A39DD350-6ED8-4D19-A0FE-E14BD1E224D6}" type="presParOf" srcId="{415A2409-1003-4D36-B6F3-F6A95B0DFE20}" destId="{881128D3-0859-45C4-A888-BE76476D8FF4}" srcOrd="0" destOrd="0" presId="urn:microsoft.com/office/officeart/2005/8/layout/hierarchy1"/>
    <dgm:cxn modelId="{483BEEFA-337B-4BC4-9CEB-C5A20EDED05E}" type="presParOf" srcId="{881128D3-0859-45C4-A888-BE76476D8FF4}" destId="{C46C6A50-C021-40B1-B1D5-9B9DEFCADD00}" srcOrd="0" destOrd="0" presId="urn:microsoft.com/office/officeart/2005/8/layout/hierarchy1"/>
    <dgm:cxn modelId="{D9108E27-B788-410A-A95F-7CE40735C37D}" type="presParOf" srcId="{881128D3-0859-45C4-A888-BE76476D8FF4}" destId="{86321099-CA65-47A9-A200-E1AA369EB407}" srcOrd="1" destOrd="0" presId="urn:microsoft.com/office/officeart/2005/8/layout/hierarchy1"/>
    <dgm:cxn modelId="{78145107-FEB3-45FD-8B38-A6D967D7B545}" type="presParOf" srcId="{415A2409-1003-4D36-B6F3-F6A95B0DFE20}" destId="{215A3EDE-7B21-4A73-9EE0-E0C0A6CAB0C1}"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FBEA07-00EE-473D-B462-55231EB04A9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11C435A7-1CAF-45BF-BA5C-C05919408429}">
      <dgm:prSet/>
      <dgm:spPr/>
      <dgm:t>
        <a:bodyPr/>
        <a:lstStyle/>
        <a:p>
          <a:r>
            <a:rPr lang="en-US" dirty="0"/>
            <a:t>1. The role of cultural diversity and inclusivity in enhancing 	children's development and sense of belonging.</a:t>
          </a:r>
        </a:p>
      </dgm:t>
    </dgm:pt>
    <dgm:pt modelId="{91962AB8-4CF3-42FE-9D83-217CCD48C31C}" type="parTrans" cxnId="{0FD3D58B-DBEC-46E1-B63D-95F28D3F36A4}">
      <dgm:prSet/>
      <dgm:spPr/>
      <dgm:t>
        <a:bodyPr/>
        <a:lstStyle/>
        <a:p>
          <a:endParaRPr lang="en-US"/>
        </a:p>
      </dgm:t>
    </dgm:pt>
    <dgm:pt modelId="{379A85D8-65EB-4356-ADCE-5572C9B60131}" type="sibTrans" cxnId="{0FD3D58B-DBEC-46E1-B63D-95F28D3F36A4}">
      <dgm:prSet/>
      <dgm:spPr/>
      <dgm:t>
        <a:bodyPr/>
        <a:lstStyle/>
        <a:p>
          <a:endParaRPr lang="en-US"/>
        </a:p>
      </dgm:t>
    </dgm:pt>
    <dgm:pt modelId="{429C3B1F-E226-4DC1-AA7A-77FAA556D3CF}">
      <dgm:prSet/>
      <dgm:spPr/>
      <dgm:t>
        <a:bodyPr/>
        <a:lstStyle/>
        <a:p>
          <a:r>
            <a:rPr lang="en-US" dirty="0"/>
            <a:t>2. Key vocabulary related to diversity, inclusivity, and cultural competence.</a:t>
          </a:r>
        </a:p>
      </dgm:t>
    </dgm:pt>
    <dgm:pt modelId="{73B4A4F1-7113-413C-B718-08B2DBAC31D1}" type="parTrans" cxnId="{299EF610-3EEC-4114-93C5-9690B1318AAE}">
      <dgm:prSet/>
      <dgm:spPr/>
      <dgm:t>
        <a:bodyPr/>
        <a:lstStyle/>
        <a:p>
          <a:endParaRPr lang="en-US"/>
        </a:p>
      </dgm:t>
    </dgm:pt>
    <dgm:pt modelId="{D1C4CD70-A89C-4876-8D15-9158FD9357EC}" type="sibTrans" cxnId="{299EF610-3EEC-4114-93C5-9690B1318AAE}">
      <dgm:prSet/>
      <dgm:spPr/>
      <dgm:t>
        <a:bodyPr/>
        <a:lstStyle/>
        <a:p>
          <a:endParaRPr lang="en-US"/>
        </a:p>
      </dgm:t>
    </dgm:pt>
    <dgm:pt modelId="{337AA061-7E8E-47CE-B63B-A16BE5B7675A}">
      <dgm:prSet/>
      <dgm:spPr/>
      <dgm:t>
        <a:bodyPr/>
        <a:lstStyle/>
        <a:p>
          <a:r>
            <a:rPr lang="en-US" dirty="0"/>
            <a:t>3. Strategies for promoting cultural respect and inclusivity in childcare settings.</a:t>
          </a:r>
        </a:p>
      </dgm:t>
    </dgm:pt>
    <dgm:pt modelId="{93185D9E-A83B-4744-B112-813AF0DEADA1}" type="parTrans" cxnId="{8AC4DB84-1092-4F9A-AD03-23B905780100}">
      <dgm:prSet/>
      <dgm:spPr/>
      <dgm:t>
        <a:bodyPr/>
        <a:lstStyle/>
        <a:p>
          <a:endParaRPr lang="en-US"/>
        </a:p>
      </dgm:t>
    </dgm:pt>
    <dgm:pt modelId="{DA754B51-FACC-4FCE-9408-578DD985490E}" type="sibTrans" cxnId="{8AC4DB84-1092-4F9A-AD03-23B905780100}">
      <dgm:prSet/>
      <dgm:spPr/>
      <dgm:t>
        <a:bodyPr/>
        <a:lstStyle/>
        <a:p>
          <a:endParaRPr lang="en-US"/>
        </a:p>
      </dgm:t>
    </dgm:pt>
    <dgm:pt modelId="{878CC43A-4443-4C53-A83E-34E1B4408FF2}" type="pres">
      <dgm:prSet presAssocID="{4FFBEA07-00EE-473D-B462-55231EB04A9B}" presName="outerComposite" presStyleCnt="0">
        <dgm:presLayoutVars>
          <dgm:chMax val="5"/>
          <dgm:dir/>
          <dgm:resizeHandles val="exact"/>
        </dgm:presLayoutVars>
      </dgm:prSet>
      <dgm:spPr/>
    </dgm:pt>
    <dgm:pt modelId="{7A6964AC-033E-42A0-908C-72CB27B5B8DD}" type="pres">
      <dgm:prSet presAssocID="{4FFBEA07-00EE-473D-B462-55231EB04A9B}" presName="dummyMaxCanvas" presStyleCnt="0">
        <dgm:presLayoutVars/>
      </dgm:prSet>
      <dgm:spPr/>
    </dgm:pt>
    <dgm:pt modelId="{9C3ADD26-31E1-4D93-9A48-679871836A38}" type="pres">
      <dgm:prSet presAssocID="{4FFBEA07-00EE-473D-B462-55231EB04A9B}" presName="ThreeNodes_1" presStyleLbl="node1" presStyleIdx="0" presStyleCnt="3">
        <dgm:presLayoutVars>
          <dgm:bulletEnabled val="1"/>
        </dgm:presLayoutVars>
      </dgm:prSet>
      <dgm:spPr/>
    </dgm:pt>
    <dgm:pt modelId="{A730B70A-5A41-4B73-A2EF-487EB2A96184}" type="pres">
      <dgm:prSet presAssocID="{4FFBEA07-00EE-473D-B462-55231EB04A9B}" presName="ThreeNodes_2" presStyleLbl="node1" presStyleIdx="1" presStyleCnt="3">
        <dgm:presLayoutVars>
          <dgm:bulletEnabled val="1"/>
        </dgm:presLayoutVars>
      </dgm:prSet>
      <dgm:spPr/>
    </dgm:pt>
    <dgm:pt modelId="{E1AFB23F-D508-4204-B2BA-E8D1485B9F2C}" type="pres">
      <dgm:prSet presAssocID="{4FFBEA07-00EE-473D-B462-55231EB04A9B}" presName="ThreeNodes_3" presStyleLbl="node1" presStyleIdx="2" presStyleCnt="3">
        <dgm:presLayoutVars>
          <dgm:bulletEnabled val="1"/>
        </dgm:presLayoutVars>
      </dgm:prSet>
      <dgm:spPr/>
    </dgm:pt>
    <dgm:pt modelId="{C8CBAB26-675E-4781-91DB-5060BB397DAA}" type="pres">
      <dgm:prSet presAssocID="{4FFBEA07-00EE-473D-B462-55231EB04A9B}" presName="ThreeConn_1-2" presStyleLbl="fgAccFollowNode1" presStyleIdx="0" presStyleCnt="2">
        <dgm:presLayoutVars>
          <dgm:bulletEnabled val="1"/>
        </dgm:presLayoutVars>
      </dgm:prSet>
      <dgm:spPr/>
    </dgm:pt>
    <dgm:pt modelId="{21499B6A-5A2C-4C82-9BFC-FD0544E55C39}" type="pres">
      <dgm:prSet presAssocID="{4FFBEA07-00EE-473D-B462-55231EB04A9B}" presName="ThreeConn_2-3" presStyleLbl="fgAccFollowNode1" presStyleIdx="1" presStyleCnt="2">
        <dgm:presLayoutVars>
          <dgm:bulletEnabled val="1"/>
        </dgm:presLayoutVars>
      </dgm:prSet>
      <dgm:spPr/>
    </dgm:pt>
    <dgm:pt modelId="{9D78A5BD-D626-4C83-93D7-D69619299736}" type="pres">
      <dgm:prSet presAssocID="{4FFBEA07-00EE-473D-B462-55231EB04A9B}" presName="ThreeNodes_1_text" presStyleLbl="node1" presStyleIdx="2" presStyleCnt="3">
        <dgm:presLayoutVars>
          <dgm:bulletEnabled val="1"/>
        </dgm:presLayoutVars>
      </dgm:prSet>
      <dgm:spPr/>
    </dgm:pt>
    <dgm:pt modelId="{1D766FBA-B905-452D-9069-4D4238590F6F}" type="pres">
      <dgm:prSet presAssocID="{4FFBEA07-00EE-473D-B462-55231EB04A9B}" presName="ThreeNodes_2_text" presStyleLbl="node1" presStyleIdx="2" presStyleCnt="3">
        <dgm:presLayoutVars>
          <dgm:bulletEnabled val="1"/>
        </dgm:presLayoutVars>
      </dgm:prSet>
      <dgm:spPr/>
    </dgm:pt>
    <dgm:pt modelId="{3A5F839F-BDD3-4CC2-9CF7-C7B6EFD5D1A3}" type="pres">
      <dgm:prSet presAssocID="{4FFBEA07-00EE-473D-B462-55231EB04A9B}" presName="ThreeNodes_3_text" presStyleLbl="node1" presStyleIdx="2" presStyleCnt="3">
        <dgm:presLayoutVars>
          <dgm:bulletEnabled val="1"/>
        </dgm:presLayoutVars>
      </dgm:prSet>
      <dgm:spPr/>
    </dgm:pt>
  </dgm:ptLst>
  <dgm:cxnLst>
    <dgm:cxn modelId="{299EF610-3EEC-4114-93C5-9690B1318AAE}" srcId="{4FFBEA07-00EE-473D-B462-55231EB04A9B}" destId="{429C3B1F-E226-4DC1-AA7A-77FAA556D3CF}" srcOrd="1" destOrd="0" parTransId="{73B4A4F1-7113-413C-B718-08B2DBAC31D1}" sibTransId="{D1C4CD70-A89C-4876-8D15-9158FD9357EC}"/>
    <dgm:cxn modelId="{B0A8C318-D114-4D57-B2C1-E65F270EE95C}" type="presOf" srcId="{429C3B1F-E226-4DC1-AA7A-77FAA556D3CF}" destId="{1D766FBA-B905-452D-9069-4D4238590F6F}" srcOrd="1" destOrd="0" presId="urn:microsoft.com/office/officeart/2005/8/layout/vProcess5"/>
    <dgm:cxn modelId="{0C522A32-41E5-4AA3-8CA7-BB8E98E6D297}" type="presOf" srcId="{4FFBEA07-00EE-473D-B462-55231EB04A9B}" destId="{878CC43A-4443-4C53-A83E-34E1B4408FF2}" srcOrd="0" destOrd="0" presId="urn:microsoft.com/office/officeart/2005/8/layout/vProcess5"/>
    <dgm:cxn modelId="{02A68A4A-2FEF-4E53-8B3A-C3C4DC37E9C4}" type="presOf" srcId="{D1C4CD70-A89C-4876-8D15-9158FD9357EC}" destId="{21499B6A-5A2C-4C82-9BFC-FD0544E55C39}" srcOrd="0" destOrd="0" presId="urn:microsoft.com/office/officeart/2005/8/layout/vProcess5"/>
    <dgm:cxn modelId="{F8F2C44E-73D6-4F21-BC07-88D4EB7C01C0}" type="presOf" srcId="{379A85D8-65EB-4356-ADCE-5572C9B60131}" destId="{C8CBAB26-675E-4781-91DB-5060BB397DAA}" srcOrd="0" destOrd="0" presId="urn:microsoft.com/office/officeart/2005/8/layout/vProcess5"/>
    <dgm:cxn modelId="{CEC84B53-DBBE-42DC-B65C-C8BBE7C31840}" type="presOf" srcId="{337AA061-7E8E-47CE-B63B-A16BE5B7675A}" destId="{E1AFB23F-D508-4204-B2BA-E8D1485B9F2C}" srcOrd="0" destOrd="0" presId="urn:microsoft.com/office/officeart/2005/8/layout/vProcess5"/>
    <dgm:cxn modelId="{8AC4DB84-1092-4F9A-AD03-23B905780100}" srcId="{4FFBEA07-00EE-473D-B462-55231EB04A9B}" destId="{337AA061-7E8E-47CE-B63B-A16BE5B7675A}" srcOrd="2" destOrd="0" parTransId="{93185D9E-A83B-4744-B112-813AF0DEADA1}" sibTransId="{DA754B51-FACC-4FCE-9408-578DD985490E}"/>
    <dgm:cxn modelId="{0FD3D58B-DBEC-46E1-B63D-95F28D3F36A4}" srcId="{4FFBEA07-00EE-473D-B462-55231EB04A9B}" destId="{11C435A7-1CAF-45BF-BA5C-C05919408429}" srcOrd="0" destOrd="0" parTransId="{91962AB8-4CF3-42FE-9D83-217CCD48C31C}" sibTransId="{379A85D8-65EB-4356-ADCE-5572C9B60131}"/>
    <dgm:cxn modelId="{AF8AB595-290A-42AD-929B-3A37B7BDD0EF}" type="presOf" srcId="{429C3B1F-E226-4DC1-AA7A-77FAA556D3CF}" destId="{A730B70A-5A41-4B73-A2EF-487EB2A96184}" srcOrd="0" destOrd="0" presId="urn:microsoft.com/office/officeart/2005/8/layout/vProcess5"/>
    <dgm:cxn modelId="{DFBF77D3-DEA5-4BB7-A8E8-42323980BC7B}" type="presOf" srcId="{337AA061-7E8E-47CE-B63B-A16BE5B7675A}" destId="{3A5F839F-BDD3-4CC2-9CF7-C7B6EFD5D1A3}" srcOrd="1" destOrd="0" presId="urn:microsoft.com/office/officeart/2005/8/layout/vProcess5"/>
    <dgm:cxn modelId="{E02DFAE7-31DE-4B83-9082-3C42C2502AE1}" type="presOf" srcId="{11C435A7-1CAF-45BF-BA5C-C05919408429}" destId="{9C3ADD26-31E1-4D93-9A48-679871836A38}" srcOrd="0" destOrd="0" presId="urn:microsoft.com/office/officeart/2005/8/layout/vProcess5"/>
    <dgm:cxn modelId="{24DFE5EB-9056-4E41-92C3-406CF84F0886}" type="presOf" srcId="{11C435A7-1CAF-45BF-BA5C-C05919408429}" destId="{9D78A5BD-D626-4C83-93D7-D69619299736}" srcOrd="1" destOrd="0" presId="urn:microsoft.com/office/officeart/2005/8/layout/vProcess5"/>
    <dgm:cxn modelId="{93FD325E-547D-48F6-B074-76F20E70DACF}" type="presParOf" srcId="{878CC43A-4443-4C53-A83E-34E1B4408FF2}" destId="{7A6964AC-033E-42A0-908C-72CB27B5B8DD}" srcOrd="0" destOrd="0" presId="urn:microsoft.com/office/officeart/2005/8/layout/vProcess5"/>
    <dgm:cxn modelId="{8384C55E-C6BD-4CE0-B60A-95844F659E45}" type="presParOf" srcId="{878CC43A-4443-4C53-A83E-34E1B4408FF2}" destId="{9C3ADD26-31E1-4D93-9A48-679871836A38}" srcOrd="1" destOrd="0" presId="urn:microsoft.com/office/officeart/2005/8/layout/vProcess5"/>
    <dgm:cxn modelId="{3CEE346C-BDE7-44A4-B66C-579D4C66CAEC}" type="presParOf" srcId="{878CC43A-4443-4C53-A83E-34E1B4408FF2}" destId="{A730B70A-5A41-4B73-A2EF-487EB2A96184}" srcOrd="2" destOrd="0" presId="urn:microsoft.com/office/officeart/2005/8/layout/vProcess5"/>
    <dgm:cxn modelId="{E8418B1F-E31F-4967-AA56-05AF819FFDAE}" type="presParOf" srcId="{878CC43A-4443-4C53-A83E-34E1B4408FF2}" destId="{E1AFB23F-D508-4204-B2BA-E8D1485B9F2C}" srcOrd="3" destOrd="0" presId="urn:microsoft.com/office/officeart/2005/8/layout/vProcess5"/>
    <dgm:cxn modelId="{0E40DA50-4D24-49F6-8331-570E90099CB3}" type="presParOf" srcId="{878CC43A-4443-4C53-A83E-34E1B4408FF2}" destId="{C8CBAB26-675E-4781-91DB-5060BB397DAA}" srcOrd="4" destOrd="0" presId="urn:microsoft.com/office/officeart/2005/8/layout/vProcess5"/>
    <dgm:cxn modelId="{FB5DF3F5-5B5E-45EB-8C44-56B663799291}" type="presParOf" srcId="{878CC43A-4443-4C53-A83E-34E1B4408FF2}" destId="{21499B6A-5A2C-4C82-9BFC-FD0544E55C39}" srcOrd="5" destOrd="0" presId="urn:microsoft.com/office/officeart/2005/8/layout/vProcess5"/>
    <dgm:cxn modelId="{F6587B40-6865-48B3-93C6-017C460FF00A}" type="presParOf" srcId="{878CC43A-4443-4C53-A83E-34E1B4408FF2}" destId="{9D78A5BD-D626-4C83-93D7-D69619299736}" srcOrd="6" destOrd="0" presId="urn:microsoft.com/office/officeart/2005/8/layout/vProcess5"/>
    <dgm:cxn modelId="{2B66146F-0DEB-4A61-BBC4-21D85DCC3555}" type="presParOf" srcId="{878CC43A-4443-4C53-A83E-34E1B4408FF2}" destId="{1D766FBA-B905-452D-9069-4D4238590F6F}" srcOrd="7" destOrd="0" presId="urn:microsoft.com/office/officeart/2005/8/layout/vProcess5"/>
    <dgm:cxn modelId="{DED2A843-A00E-4965-A0B2-8448D6C3AC7C}" type="presParOf" srcId="{878CC43A-4443-4C53-A83E-34E1B4408FF2}" destId="{3A5F839F-BDD3-4CC2-9CF7-C7B6EFD5D1A3}"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6FDCC7-1E71-4C12-82DE-2483AE65C7C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76ACEA17-A9C7-42C3-B6F2-F56D3A0FA9EC}">
      <dgm:prSet/>
      <dgm:spPr/>
      <dgm:t>
        <a:bodyPr/>
        <a:lstStyle/>
        <a:p>
          <a:r>
            <a:rPr lang="en-US" dirty="0"/>
            <a:t>1. Effective communication in a culturally diverse environment.</a:t>
          </a:r>
        </a:p>
      </dgm:t>
    </dgm:pt>
    <dgm:pt modelId="{36D57A91-9FD1-485D-978A-33BD2BD881E2}" type="parTrans" cxnId="{A8007765-5D03-4A14-8D8E-45BE8E51E5F8}">
      <dgm:prSet/>
      <dgm:spPr/>
      <dgm:t>
        <a:bodyPr/>
        <a:lstStyle/>
        <a:p>
          <a:endParaRPr lang="en-US"/>
        </a:p>
      </dgm:t>
    </dgm:pt>
    <dgm:pt modelId="{02ADF850-C75B-409C-BECF-4B290DE628CD}" type="sibTrans" cxnId="{A8007765-5D03-4A14-8D8E-45BE8E51E5F8}">
      <dgm:prSet/>
      <dgm:spPr/>
      <dgm:t>
        <a:bodyPr/>
        <a:lstStyle/>
        <a:p>
          <a:endParaRPr lang="en-US"/>
        </a:p>
      </dgm:t>
    </dgm:pt>
    <dgm:pt modelId="{1E8AACE2-AAA7-4961-889F-F4FA000D4F01}">
      <dgm:prSet/>
      <dgm:spPr/>
      <dgm:t>
        <a:bodyPr/>
        <a:lstStyle/>
        <a:p>
          <a:r>
            <a:rPr lang="en-US" dirty="0"/>
            <a:t>2. Applying cultural competence and addressing biases.</a:t>
          </a:r>
        </a:p>
      </dgm:t>
    </dgm:pt>
    <dgm:pt modelId="{FB3EAD77-9349-43AC-AF56-CCDED419D531}" type="parTrans" cxnId="{D832582A-A99D-40DB-B3FB-11B2514C61E8}">
      <dgm:prSet/>
      <dgm:spPr/>
      <dgm:t>
        <a:bodyPr/>
        <a:lstStyle/>
        <a:p>
          <a:endParaRPr lang="en-US"/>
        </a:p>
      </dgm:t>
    </dgm:pt>
    <dgm:pt modelId="{D50E03B9-313A-48CB-8401-2631C4B98E25}" type="sibTrans" cxnId="{D832582A-A99D-40DB-B3FB-11B2514C61E8}">
      <dgm:prSet/>
      <dgm:spPr/>
      <dgm:t>
        <a:bodyPr/>
        <a:lstStyle/>
        <a:p>
          <a:endParaRPr lang="en-US"/>
        </a:p>
      </dgm:t>
    </dgm:pt>
    <dgm:pt modelId="{0A95D48B-F632-4BEC-AA56-E24B6FA26E15}">
      <dgm:prSet/>
      <dgm:spPr/>
      <dgm:t>
        <a:bodyPr/>
        <a:lstStyle/>
        <a:p>
          <a:r>
            <a:rPr lang="en-US" dirty="0"/>
            <a:t>3. Creating inclusive activities and engaging with diverse families.</a:t>
          </a:r>
        </a:p>
      </dgm:t>
    </dgm:pt>
    <dgm:pt modelId="{116C32D6-0FD6-45D2-A095-2994BCA62037}" type="parTrans" cxnId="{649952A2-3C06-4AF5-80C2-CDD8001DF504}">
      <dgm:prSet/>
      <dgm:spPr/>
      <dgm:t>
        <a:bodyPr/>
        <a:lstStyle/>
        <a:p>
          <a:endParaRPr lang="en-US"/>
        </a:p>
      </dgm:t>
    </dgm:pt>
    <dgm:pt modelId="{BBE905E6-A96C-45AD-9806-622AB4B51CA8}" type="sibTrans" cxnId="{649952A2-3C06-4AF5-80C2-CDD8001DF504}">
      <dgm:prSet/>
      <dgm:spPr/>
      <dgm:t>
        <a:bodyPr/>
        <a:lstStyle/>
        <a:p>
          <a:endParaRPr lang="en-US"/>
        </a:p>
      </dgm:t>
    </dgm:pt>
    <dgm:pt modelId="{71E5484C-63A9-4F09-B200-84671A3943B9}">
      <dgm:prSet/>
      <dgm:spPr/>
      <dgm:t>
        <a:bodyPr/>
        <a:lstStyle/>
        <a:p>
          <a:r>
            <a:rPr lang="en-US" dirty="0"/>
            <a:t>4. Analyzing and problem-solving in scenarios involving cultural diversity.</a:t>
          </a:r>
        </a:p>
      </dgm:t>
    </dgm:pt>
    <dgm:pt modelId="{F7A256F8-E3EA-4FA1-8D16-8F8814E45572}" type="parTrans" cxnId="{2C5885A5-5119-4E69-8A57-0F0FCE5FE0EB}">
      <dgm:prSet/>
      <dgm:spPr/>
      <dgm:t>
        <a:bodyPr/>
        <a:lstStyle/>
        <a:p>
          <a:endParaRPr lang="en-US"/>
        </a:p>
      </dgm:t>
    </dgm:pt>
    <dgm:pt modelId="{2542E3D2-59FC-4544-8EBF-86F5E595EDC0}" type="sibTrans" cxnId="{2C5885A5-5119-4E69-8A57-0F0FCE5FE0EB}">
      <dgm:prSet/>
      <dgm:spPr/>
      <dgm:t>
        <a:bodyPr/>
        <a:lstStyle/>
        <a:p>
          <a:endParaRPr lang="en-US"/>
        </a:p>
      </dgm:t>
    </dgm:pt>
    <dgm:pt modelId="{6249A259-A81D-473F-9BA8-FE083B09EBD2}" type="pres">
      <dgm:prSet presAssocID="{A56FDCC7-1E71-4C12-82DE-2483AE65C7C7}" presName="vert0" presStyleCnt="0">
        <dgm:presLayoutVars>
          <dgm:dir/>
          <dgm:animOne val="branch"/>
          <dgm:animLvl val="lvl"/>
        </dgm:presLayoutVars>
      </dgm:prSet>
      <dgm:spPr/>
    </dgm:pt>
    <dgm:pt modelId="{A79943C5-9D9A-419C-BC55-103B4914EAA2}" type="pres">
      <dgm:prSet presAssocID="{76ACEA17-A9C7-42C3-B6F2-F56D3A0FA9EC}" presName="thickLine" presStyleLbl="alignNode1" presStyleIdx="0" presStyleCnt="4"/>
      <dgm:spPr/>
    </dgm:pt>
    <dgm:pt modelId="{945D0537-9308-4AEF-855C-F97D75CE25BC}" type="pres">
      <dgm:prSet presAssocID="{76ACEA17-A9C7-42C3-B6F2-F56D3A0FA9EC}" presName="horz1" presStyleCnt="0"/>
      <dgm:spPr/>
    </dgm:pt>
    <dgm:pt modelId="{0A1ED8B4-89E8-4923-8A61-825B0C9D395E}" type="pres">
      <dgm:prSet presAssocID="{76ACEA17-A9C7-42C3-B6F2-F56D3A0FA9EC}" presName="tx1" presStyleLbl="revTx" presStyleIdx="0" presStyleCnt="4"/>
      <dgm:spPr/>
    </dgm:pt>
    <dgm:pt modelId="{D918C694-A66A-4961-84CA-0031530C1091}" type="pres">
      <dgm:prSet presAssocID="{76ACEA17-A9C7-42C3-B6F2-F56D3A0FA9EC}" presName="vert1" presStyleCnt="0"/>
      <dgm:spPr/>
    </dgm:pt>
    <dgm:pt modelId="{88023EB9-A499-4929-A389-0A8DEA9AEA7A}" type="pres">
      <dgm:prSet presAssocID="{1E8AACE2-AAA7-4961-889F-F4FA000D4F01}" presName="thickLine" presStyleLbl="alignNode1" presStyleIdx="1" presStyleCnt="4"/>
      <dgm:spPr/>
    </dgm:pt>
    <dgm:pt modelId="{197EBA2B-84CE-45C7-B37E-563B0248613B}" type="pres">
      <dgm:prSet presAssocID="{1E8AACE2-AAA7-4961-889F-F4FA000D4F01}" presName="horz1" presStyleCnt="0"/>
      <dgm:spPr/>
    </dgm:pt>
    <dgm:pt modelId="{663FCDA0-8FFA-4C64-A243-CA484267CBDA}" type="pres">
      <dgm:prSet presAssocID="{1E8AACE2-AAA7-4961-889F-F4FA000D4F01}" presName="tx1" presStyleLbl="revTx" presStyleIdx="1" presStyleCnt="4"/>
      <dgm:spPr/>
    </dgm:pt>
    <dgm:pt modelId="{9291DFF7-EB7E-42CE-A5BE-42AA9C763477}" type="pres">
      <dgm:prSet presAssocID="{1E8AACE2-AAA7-4961-889F-F4FA000D4F01}" presName="vert1" presStyleCnt="0"/>
      <dgm:spPr/>
    </dgm:pt>
    <dgm:pt modelId="{B8211BD9-F7C6-471D-876C-C239A48A076C}" type="pres">
      <dgm:prSet presAssocID="{0A95D48B-F632-4BEC-AA56-E24B6FA26E15}" presName="thickLine" presStyleLbl="alignNode1" presStyleIdx="2" presStyleCnt="4"/>
      <dgm:spPr/>
    </dgm:pt>
    <dgm:pt modelId="{1E930454-0E62-4A6A-819C-0EADD253005B}" type="pres">
      <dgm:prSet presAssocID="{0A95D48B-F632-4BEC-AA56-E24B6FA26E15}" presName="horz1" presStyleCnt="0"/>
      <dgm:spPr/>
    </dgm:pt>
    <dgm:pt modelId="{49A8EB46-2E9A-4BFE-A437-158F0DA3073A}" type="pres">
      <dgm:prSet presAssocID="{0A95D48B-F632-4BEC-AA56-E24B6FA26E15}" presName="tx1" presStyleLbl="revTx" presStyleIdx="2" presStyleCnt="4"/>
      <dgm:spPr/>
    </dgm:pt>
    <dgm:pt modelId="{EE7EE801-3514-4A3F-BAA4-F4F55331484A}" type="pres">
      <dgm:prSet presAssocID="{0A95D48B-F632-4BEC-AA56-E24B6FA26E15}" presName="vert1" presStyleCnt="0"/>
      <dgm:spPr/>
    </dgm:pt>
    <dgm:pt modelId="{580DEDD7-03B4-4909-A286-308EF026919D}" type="pres">
      <dgm:prSet presAssocID="{71E5484C-63A9-4F09-B200-84671A3943B9}" presName="thickLine" presStyleLbl="alignNode1" presStyleIdx="3" presStyleCnt="4"/>
      <dgm:spPr/>
    </dgm:pt>
    <dgm:pt modelId="{9374546C-6DD1-4598-9FED-8E8C0A291449}" type="pres">
      <dgm:prSet presAssocID="{71E5484C-63A9-4F09-B200-84671A3943B9}" presName="horz1" presStyleCnt="0"/>
      <dgm:spPr/>
    </dgm:pt>
    <dgm:pt modelId="{00C1E2C7-687D-4222-B44D-892D1308E847}" type="pres">
      <dgm:prSet presAssocID="{71E5484C-63A9-4F09-B200-84671A3943B9}" presName="tx1" presStyleLbl="revTx" presStyleIdx="3" presStyleCnt="4"/>
      <dgm:spPr/>
    </dgm:pt>
    <dgm:pt modelId="{CC687B16-DC47-4947-8A07-48EF2F7145C1}" type="pres">
      <dgm:prSet presAssocID="{71E5484C-63A9-4F09-B200-84671A3943B9}" presName="vert1" presStyleCnt="0"/>
      <dgm:spPr/>
    </dgm:pt>
  </dgm:ptLst>
  <dgm:cxnLst>
    <dgm:cxn modelId="{D832582A-A99D-40DB-B3FB-11B2514C61E8}" srcId="{A56FDCC7-1E71-4C12-82DE-2483AE65C7C7}" destId="{1E8AACE2-AAA7-4961-889F-F4FA000D4F01}" srcOrd="1" destOrd="0" parTransId="{FB3EAD77-9349-43AC-AF56-CCDED419D531}" sibTransId="{D50E03B9-313A-48CB-8401-2631C4B98E25}"/>
    <dgm:cxn modelId="{A8007765-5D03-4A14-8D8E-45BE8E51E5F8}" srcId="{A56FDCC7-1E71-4C12-82DE-2483AE65C7C7}" destId="{76ACEA17-A9C7-42C3-B6F2-F56D3A0FA9EC}" srcOrd="0" destOrd="0" parTransId="{36D57A91-9FD1-485D-978A-33BD2BD881E2}" sibTransId="{02ADF850-C75B-409C-BECF-4B290DE628CD}"/>
    <dgm:cxn modelId="{03493183-0004-42CD-A289-99C88D83E7EB}" type="presOf" srcId="{71E5484C-63A9-4F09-B200-84671A3943B9}" destId="{00C1E2C7-687D-4222-B44D-892D1308E847}" srcOrd="0" destOrd="0" presId="urn:microsoft.com/office/officeart/2008/layout/LinedList"/>
    <dgm:cxn modelId="{649952A2-3C06-4AF5-80C2-CDD8001DF504}" srcId="{A56FDCC7-1E71-4C12-82DE-2483AE65C7C7}" destId="{0A95D48B-F632-4BEC-AA56-E24B6FA26E15}" srcOrd="2" destOrd="0" parTransId="{116C32D6-0FD6-45D2-A095-2994BCA62037}" sibTransId="{BBE905E6-A96C-45AD-9806-622AB4B51CA8}"/>
    <dgm:cxn modelId="{2C5885A5-5119-4E69-8A57-0F0FCE5FE0EB}" srcId="{A56FDCC7-1E71-4C12-82DE-2483AE65C7C7}" destId="{71E5484C-63A9-4F09-B200-84671A3943B9}" srcOrd="3" destOrd="0" parTransId="{F7A256F8-E3EA-4FA1-8D16-8F8814E45572}" sibTransId="{2542E3D2-59FC-4544-8EBF-86F5E595EDC0}"/>
    <dgm:cxn modelId="{686394AF-978C-4514-ABA1-336B15C5FCE4}" type="presOf" srcId="{0A95D48B-F632-4BEC-AA56-E24B6FA26E15}" destId="{49A8EB46-2E9A-4BFE-A437-158F0DA3073A}" srcOrd="0" destOrd="0" presId="urn:microsoft.com/office/officeart/2008/layout/LinedList"/>
    <dgm:cxn modelId="{0400ABE3-866D-4F57-ADCB-4C89C033EC6E}" type="presOf" srcId="{1E8AACE2-AAA7-4961-889F-F4FA000D4F01}" destId="{663FCDA0-8FFA-4C64-A243-CA484267CBDA}" srcOrd="0" destOrd="0" presId="urn:microsoft.com/office/officeart/2008/layout/LinedList"/>
    <dgm:cxn modelId="{61EECDE7-75D0-4195-94D9-674A472FAC4C}" type="presOf" srcId="{A56FDCC7-1E71-4C12-82DE-2483AE65C7C7}" destId="{6249A259-A81D-473F-9BA8-FE083B09EBD2}" srcOrd="0" destOrd="0" presId="urn:microsoft.com/office/officeart/2008/layout/LinedList"/>
    <dgm:cxn modelId="{FD55C6F5-5915-44F2-9529-7F826296AB86}" type="presOf" srcId="{76ACEA17-A9C7-42C3-B6F2-F56D3A0FA9EC}" destId="{0A1ED8B4-89E8-4923-8A61-825B0C9D395E}" srcOrd="0" destOrd="0" presId="urn:microsoft.com/office/officeart/2008/layout/LinedList"/>
    <dgm:cxn modelId="{21A5BC5C-B7A9-44C0-8D83-5799194F6F38}" type="presParOf" srcId="{6249A259-A81D-473F-9BA8-FE083B09EBD2}" destId="{A79943C5-9D9A-419C-BC55-103B4914EAA2}" srcOrd="0" destOrd="0" presId="urn:microsoft.com/office/officeart/2008/layout/LinedList"/>
    <dgm:cxn modelId="{8871FFA7-4370-4669-8C96-BA9F4CA2D0AF}" type="presParOf" srcId="{6249A259-A81D-473F-9BA8-FE083B09EBD2}" destId="{945D0537-9308-4AEF-855C-F97D75CE25BC}" srcOrd="1" destOrd="0" presId="urn:microsoft.com/office/officeart/2008/layout/LinedList"/>
    <dgm:cxn modelId="{9C88179C-8C6D-475E-97A2-C6964F67F71E}" type="presParOf" srcId="{945D0537-9308-4AEF-855C-F97D75CE25BC}" destId="{0A1ED8B4-89E8-4923-8A61-825B0C9D395E}" srcOrd="0" destOrd="0" presId="urn:microsoft.com/office/officeart/2008/layout/LinedList"/>
    <dgm:cxn modelId="{E4FAA3EA-26AE-4577-B2CF-05855CF4C741}" type="presParOf" srcId="{945D0537-9308-4AEF-855C-F97D75CE25BC}" destId="{D918C694-A66A-4961-84CA-0031530C1091}" srcOrd="1" destOrd="0" presId="urn:microsoft.com/office/officeart/2008/layout/LinedList"/>
    <dgm:cxn modelId="{9E54278C-6931-4F68-88A2-C244BBC51368}" type="presParOf" srcId="{6249A259-A81D-473F-9BA8-FE083B09EBD2}" destId="{88023EB9-A499-4929-A389-0A8DEA9AEA7A}" srcOrd="2" destOrd="0" presId="urn:microsoft.com/office/officeart/2008/layout/LinedList"/>
    <dgm:cxn modelId="{3B1A1D36-AD81-4771-833B-FED2EBF2D3BC}" type="presParOf" srcId="{6249A259-A81D-473F-9BA8-FE083B09EBD2}" destId="{197EBA2B-84CE-45C7-B37E-563B0248613B}" srcOrd="3" destOrd="0" presId="urn:microsoft.com/office/officeart/2008/layout/LinedList"/>
    <dgm:cxn modelId="{C7A44A8F-6968-482A-AECC-6DD8F90C1EA6}" type="presParOf" srcId="{197EBA2B-84CE-45C7-B37E-563B0248613B}" destId="{663FCDA0-8FFA-4C64-A243-CA484267CBDA}" srcOrd="0" destOrd="0" presId="urn:microsoft.com/office/officeart/2008/layout/LinedList"/>
    <dgm:cxn modelId="{F2D4C53D-0531-4903-AFE5-B6E2AB223808}" type="presParOf" srcId="{197EBA2B-84CE-45C7-B37E-563B0248613B}" destId="{9291DFF7-EB7E-42CE-A5BE-42AA9C763477}" srcOrd="1" destOrd="0" presId="urn:microsoft.com/office/officeart/2008/layout/LinedList"/>
    <dgm:cxn modelId="{581027A3-B325-42ED-A136-85E2E058A3D2}" type="presParOf" srcId="{6249A259-A81D-473F-9BA8-FE083B09EBD2}" destId="{B8211BD9-F7C6-471D-876C-C239A48A076C}" srcOrd="4" destOrd="0" presId="urn:microsoft.com/office/officeart/2008/layout/LinedList"/>
    <dgm:cxn modelId="{D8CFE8B3-C005-4C49-87AB-1C9920BC2C30}" type="presParOf" srcId="{6249A259-A81D-473F-9BA8-FE083B09EBD2}" destId="{1E930454-0E62-4A6A-819C-0EADD253005B}" srcOrd="5" destOrd="0" presId="urn:microsoft.com/office/officeart/2008/layout/LinedList"/>
    <dgm:cxn modelId="{20D50F50-2361-42AD-9431-4D5807E209ED}" type="presParOf" srcId="{1E930454-0E62-4A6A-819C-0EADD253005B}" destId="{49A8EB46-2E9A-4BFE-A437-158F0DA3073A}" srcOrd="0" destOrd="0" presId="urn:microsoft.com/office/officeart/2008/layout/LinedList"/>
    <dgm:cxn modelId="{F012E534-FDA1-4732-9576-6C7EDA6CB73A}" type="presParOf" srcId="{1E930454-0E62-4A6A-819C-0EADD253005B}" destId="{EE7EE801-3514-4A3F-BAA4-F4F55331484A}" srcOrd="1" destOrd="0" presId="urn:microsoft.com/office/officeart/2008/layout/LinedList"/>
    <dgm:cxn modelId="{B0E29541-DB97-417C-A250-0BF7AE95858F}" type="presParOf" srcId="{6249A259-A81D-473F-9BA8-FE083B09EBD2}" destId="{580DEDD7-03B4-4909-A286-308EF026919D}" srcOrd="6" destOrd="0" presId="urn:microsoft.com/office/officeart/2008/layout/LinedList"/>
    <dgm:cxn modelId="{11B71ED8-E35A-4CA9-A53E-62F7E3FB6718}" type="presParOf" srcId="{6249A259-A81D-473F-9BA8-FE083B09EBD2}" destId="{9374546C-6DD1-4598-9FED-8E8C0A291449}" srcOrd="7" destOrd="0" presId="urn:microsoft.com/office/officeart/2008/layout/LinedList"/>
    <dgm:cxn modelId="{92B7D035-5FF4-4DE7-940D-56547B95924C}" type="presParOf" srcId="{9374546C-6DD1-4598-9FED-8E8C0A291449}" destId="{00C1E2C7-687D-4222-B44D-892D1308E847}" srcOrd="0" destOrd="0" presId="urn:microsoft.com/office/officeart/2008/layout/LinedList"/>
    <dgm:cxn modelId="{4D5927BF-2DC0-41E3-9483-0C7E3773A565}" type="presParOf" srcId="{9374546C-6DD1-4598-9FED-8E8C0A291449}" destId="{CC687B16-DC47-4947-8A07-48EF2F7145C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5B914B-A68F-4D30-AF35-14E309F429A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49392517-EC06-4408-A48C-B58B8589CD73}">
      <dgm:prSet/>
      <dgm:spPr/>
      <dgm:t>
        <a:bodyPr/>
        <a:lstStyle/>
        <a:p>
          <a:r>
            <a:rPr lang="en-CA" dirty="0"/>
            <a:t>1. Enhances children's learning and development.</a:t>
          </a:r>
          <a:endParaRPr lang="en-US" dirty="0"/>
        </a:p>
      </dgm:t>
    </dgm:pt>
    <dgm:pt modelId="{390F672F-46EA-4122-AA49-6EA6E04EC073}" type="parTrans" cxnId="{0FBD0B49-AFDD-45D8-8C7A-AE2DA4668368}">
      <dgm:prSet/>
      <dgm:spPr/>
      <dgm:t>
        <a:bodyPr/>
        <a:lstStyle/>
        <a:p>
          <a:endParaRPr lang="en-US"/>
        </a:p>
      </dgm:t>
    </dgm:pt>
    <dgm:pt modelId="{BDDC05BA-E17D-4D6F-B2EC-5E9CDBB2E98B}" type="sibTrans" cxnId="{0FBD0B49-AFDD-45D8-8C7A-AE2DA4668368}">
      <dgm:prSet/>
      <dgm:spPr/>
      <dgm:t>
        <a:bodyPr/>
        <a:lstStyle/>
        <a:p>
          <a:endParaRPr lang="en-US"/>
        </a:p>
      </dgm:t>
    </dgm:pt>
    <dgm:pt modelId="{9AC544B8-B5EC-4941-AF15-57C32F2BF8DA}">
      <dgm:prSet/>
      <dgm:spPr/>
      <dgm:t>
        <a:bodyPr/>
        <a:lstStyle/>
        <a:p>
          <a:r>
            <a:rPr lang="en-US" dirty="0"/>
            <a:t>2. Exposes them to different perspectives and experiences.</a:t>
          </a:r>
        </a:p>
      </dgm:t>
    </dgm:pt>
    <dgm:pt modelId="{B5A3F247-A6E8-4870-9A2A-3CC94C992C48}" type="parTrans" cxnId="{D395FDFB-8A8B-4645-BFC1-7DD27A458E5F}">
      <dgm:prSet/>
      <dgm:spPr/>
      <dgm:t>
        <a:bodyPr/>
        <a:lstStyle/>
        <a:p>
          <a:endParaRPr lang="en-US"/>
        </a:p>
      </dgm:t>
    </dgm:pt>
    <dgm:pt modelId="{D6B28D90-EE35-4DBC-A6AD-6F64E7FA4C63}" type="sibTrans" cxnId="{D395FDFB-8A8B-4645-BFC1-7DD27A458E5F}">
      <dgm:prSet/>
      <dgm:spPr/>
      <dgm:t>
        <a:bodyPr/>
        <a:lstStyle/>
        <a:p>
          <a:endParaRPr lang="en-US"/>
        </a:p>
      </dgm:t>
    </dgm:pt>
    <dgm:pt modelId="{722C9FB2-4D5A-4EBE-BE3D-4F042268E4BC}">
      <dgm:prSet/>
      <dgm:spPr/>
      <dgm:t>
        <a:bodyPr/>
        <a:lstStyle/>
        <a:p>
          <a:r>
            <a:rPr lang="en-US" dirty="0"/>
            <a:t>3. Helps build a sense of belonging and community.</a:t>
          </a:r>
        </a:p>
      </dgm:t>
    </dgm:pt>
    <dgm:pt modelId="{4B99F394-3E17-4352-A39C-08A2B105250B}" type="parTrans" cxnId="{2CDCC1D8-B127-4FFE-B532-277ED3FC4CA5}">
      <dgm:prSet/>
      <dgm:spPr/>
      <dgm:t>
        <a:bodyPr/>
        <a:lstStyle/>
        <a:p>
          <a:endParaRPr lang="en-US"/>
        </a:p>
      </dgm:t>
    </dgm:pt>
    <dgm:pt modelId="{E92B42B0-B2D6-4318-9507-EF1B0C998AC5}" type="sibTrans" cxnId="{2CDCC1D8-B127-4FFE-B532-277ED3FC4CA5}">
      <dgm:prSet/>
      <dgm:spPr/>
      <dgm:t>
        <a:bodyPr/>
        <a:lstStyle/>
        <a:p>
          <a:endParaRPr lang="en-US"/>
        </a:p>
      </dgm:t>
    </dgm:pt>
    <dgm:pt modelId="{23347A22-2BEE-47D1-B2DF-312484B73682}">
      <dgm:prSet/>
      <dgm:spPr/>
      <dgm:t>
        <a:bodyPr/>
        <a:lstStyle/>
        <a:p>
          <a:r>
            <a:rPr lang="en-US" dirty="0"/>
            <a:t>4. Encouraging respect and understanding of our differences.</a:t>
          </a:r>
        </a:p>
      </dgm:t>
    </dgm:pt>
    <dgm:pt modelId="{8E96EEC2-3E36-4A73-9440-2444060BEB9A}" type="parTrans" cxnId="{EC70435B-3227-4083-BE52-C6384E6BFAAA}">
      <dgm:prSet/>
      <dgm:spPr/>
      <dgm:t>
        <a:bodyPr/>
        <a:lstStyle/>
        <a:p>
          <a:endParaRPr lang="en-US"/>
        </a:p>
      </dgm:t>
    </dgm:pt>
    <dgm:pt modelId="{05977E46-3937-4E32-ADC2-8430DF65F276}" type="sibTrans" cxnId="{EC70435B-3227-4083-BE52-C6384E6BFAAA}">
      <dgm:prSet/>
      <dgm:spPr/>
      <dgm:t>
        <a:bodyPr/>
        <a:lstStyle/>
        <a:p>
          <a:endParaRPr lang="en-US"/>
        </a:p>
      </dgm:t>
    </dgm:pt>
    <dgm:pt modelId="{9D14E19A-E2E2-491A-A81A-1F3C65242298}">
      <dgm:prSet>
        <dgm:style>
          <a:lnRef idx="1">
            <a:schemeClr val="accent3"/>
          </a:lnRef>
          <a:fillRef idx="2">
            <a:schemeClr val="accent3"/>
          </a:fillRef>
          <a:effectRef idx="1">
            <a:schemeClr val="accent3"/>
          </a:effectRef>
          <a:fontRef idx="minor">
            <a:schemeClr val="dk1"/>
          </a:fontRef>
        </dgm:style>
      </dgm:prSet>
      <dgm:spPr/>
      <dgm:t>
        <a:bodyPr/>
        <a:lstStyle/>
        <a:p>
          <a:pPr algn="ctr"/>
          <a:r>
            <a:rPr lang="en-US" dirty="0"/>
            <a:t>Share your experiences with cultural diversity.</a:t>
          </a:r>
        </a:p>
      </dgm:t>
    </dgm:pt>
    <dgm:pt modelId="{272FC193-3B9E-4472-B5EA-DFAAAFF39699}" type="parTrans" cxnId="{D7ECDC64-7AAC-47BD-968A-5F81ED02AD69}">
      <dgm:prSet/>
      <dgm:spPr/>
      <dgm:t>
        <a:bodyPr/>
        <a:lstStyle/>
        <a:p>
          <a:endParaRPr lang="en-US"/>
        </a:p>
      </dgm:t>
    </dgm:pt>
    <dgm:pt modelId="{61B8554D-DBF7-4BD7-8B71-4D5BD4600071}" type="sibTrans" cxnId="{D7ECDC64-7AAC-47BD-968A-5F81ED02AD69}">
      <dgm:prSet/>
      <dgm:spPr/>
      <dgm:t>
        <a:bodyPr/>
        <a:lstStyle/>
        <a:p>
          <a:endParaRPr lang="en-US"/>
        </a:p>
      </dgm:t>
    </dgm:pt>
    <dgm:pt modelId="{DF8CE4F0-81C0-424F-8A55-4665692B5DFC}" type="pres">
      <dgm:prSet presAssocID="{145B914B-A68F-4D30-AF35-14E309F429AB}" presName="outerComposite" presStyleCnt="0">
        <dgm:presLayoutVars>
          <dgm:chMax val="5"/>
          <dgm:dir/>
          <dgm:resizeHandles val="exact"/>
        </dgm:presLayoutVars>
      </dgm:prSet>
      <dgm:spPr/>
    </dgm:pt>
    <dgm:pt modelId="{5B6C3875-AC3B-45CC-94CB-B826481DCE48}" type="pres">
      <dgm:prSet presAssocID="{145B914B-A68F-4D30-AF35-14E309F429AB}" presName="dummyMaxCanvas" presStyleCnt="0">
        <dgm:presLayoutVars/>
      </dgm:prSet>
      <dgm:spPr/>
    </dgm:pt>
    <dgm:pt modelId="{32109D82-A698-4ACF-993B-1B32ABA895B8}" type="pres">
      <dgm:prSet presAssocID="{145B914B-A68F-4D30-AF35-14E309F429AB}" presName="FiveNodes_1" presStyleLbl="node1" presStyleIdx="0" presStyleCnt="5">
        <dgm:presLayoutVars>
          <dgm:bulletEnabled val="1"/>
        </dgm:presLayoutVars>
      </dgm:prSet>
      <dgm:spPr/>
    </dgm:pt>
    <dgm:pt modelId="{04791589-2D53-4536-86C0-076E1FC51646}" type="pres">
      <dgm:prSet presAssocID="{145B914B-A68F-4D30-AF35-14E309F429AB}" presName="FiveNodes_2" presStyleLbl="node1" presStyleIdx="1" presStyleCnt="5">
        <dgm:presLayoutVars>
          <dgm:bulletEnabled val="1"/>
        </dgm:presLayoutVars>
      </dgm:prSet>
      <dgm:spPr/>
    </dgm:pt>
    <dgm:pt modelId="{4D44A717-A6CA-40F9-B394-FDA350D9F5D2}" type="pres">
      <dgm:prSet presAssocID="{145B914B-A68F-4D30-AF35-14E309F429AB}" presName="FiveNodes_3" presStyleLbl="node1" presStyleIdx="2" presStyleCnt="5">
        <dgm:presLayoutVars>
          <dgm:bulletEnabled val="1"/>
        </dgm:presLayoutVars>
      </dgm:prSet>
      <dgm:spPr/>
    </dgm:pt>
    <dgm:pt modelId="{EF88D47C-C69C-40F2-BFD9-B539EA88D1E1}" type="pres">
      <dgm:prSet presAssocID="{145B914B-A68F-4D30-AF35-14E309F429AB}" presName="FiveNodes_4" presStyleLbl="node1" presStyleIdx="3" presStyleCnt="5">
        <dgm:presLayoutVars>
          <dgm:bulletEnabled val="1"/>
        </dgm:presLayoutVars>
      </dgm:prSet>
      <dgm:spPr/>
    </dgm:pt>
    <dgm:pt modelId="{7B78A4C8-CA85-43E0-B119-3104488850A8}" type="pres">
      <dgm:prSet presAssocID="{145B914B-A68F-4D30-AF35-14E309F429AB}" presName="FiveNodes_5" presStyleLbl="node1" presStyleIdx="4" presStyleCnt="5">
        <dgm:presLayoutVars>
          <dgm:bulletEnabled val="1"/>
        </dgm:presLayoutVars>
      </dgm:prSet>
      <dgm:spPr/>
    </dgm:pt>
    <dgm:pt modelId="{1916CB14-0157-46C2-9615-A7F393EC8984}" type="pres">
      <dgm:prSet presAssocID="{145B914B-A68F-4D30-AF35-14E309F429AB}" presName="FiveConn_1-2" presStyleLbl="fgAccFollowNode1" presStyleIdx="0" presStyleCnt="4">
        <dgm:presLayoutVars>
          <dgm:bulletEnabled val="1"/>
        </dgm:presLayoutVars>
      </dgm:prSet>
      <dgm:spPr/>
    </dgm:pt>
    <dgm:pt modelId="{7DD722EA-5B42-4949-9831-B3220F8D6F7E}" type="pres">
      <dgm:prSet presAssocID="{145B914B-A68F-4D30-AF35-14E309F429AB}" presName="FiveConn_2-3" presStyleLbl="fgAccFollowNode1" presStyleIdx="1" presStyleCnt="4">
        <dgm:presLayoutVars>
          <dgm:bulletEnabled val="1"/>
        </dgm:presLayoutVars>
      </dgm:prSet>
      <dgm:spPr/>
    </dgm:pt>
    <dgm:pt modelId="{42EE0581-9461-4116-ACFB-83D35460E376}" type="pres">
      <dgm:prSet presAssocID="{145B914B-A68F-4D30-AF35-14E309F429AB}" presName="FiveConn_3-4" presStyleLbl="fgAccFollowNode1" presStyleIdx="2" presStyleCnt="4">
        <dgm:presLayoutVars>
          <dgm:bulletEnabled val="1"/>
        </dgm:presLayoutVars>
      </dgm:prSet>
      <dgm:spPr/>
    </dgm:pt>
    <dgm:pt modelId="{0A4CFC0C-690C-4437-A805-C302988CB278}" type="pres">
      <dgm:prSet presAssocID="{145B914B-A68F-4D30-AF35-14E309F429AB}" presName="FiveConn_4-5" presStyleLbl="fgAccFollowNode1" presStyleIdx="3" presStyleCnt="4">
        <dgm:presLayoutVars>
          <dgm:bulletEnabled val="1"/>
        </dgm:presLayoutVars>
      </dgm:prSet>
      <dgm:spPr/>
    </dgm:pt>
    <dgm:pt modelId="{C857E511-2B8E-4497-ACB4-12C4B4FB82E0}" type="pres">
      <dgm:prSet presAssocID="{145B914B-A68F-4D30-AF35-14E309F429AB}" presName="FiveNodes_1_text" presStyleLbl="node1" presStyleIdx="4" presStyleCnt="5">
        <dgm:presLayoutVars>
          <dgm:bulletEnabled val="1"/>
        </dgm:presLayoutVars>
      </dgm:prSet>
      <dgm:spPr/>
    </dgm:pt>
    <dgm:pt modelId="{59EBEBCB-B0C7-43ED-84C6-DA7D10417D9B}" type="pres">
      <dgm:prSet presAssocID="{145B914B-A68F-4D30-AF35-14E309F429AB}" presName="FiveNodes_2_text" presStyleLbl="node1" presStyleIdx="4" presStyleCnt="5">
        <dgm:presLayoutVars>
          <dgm:bulletEnabled val="1"/>
        </dgm:presLayoutVars>
      </dgm:prSet>
      <dgm:spPr/>
    </dgm:pt>
    <dgm:pt modelId="{BCC23A12-3571-4233-9597-D0822F4FCAA3}" type="pres">
      <dgm:prSet presAssocID="{145B914B-A68F-4D30-AF35-14E309F429AB}" presName="FiveNodes_3_text" presStyleLbl="node1" presStyleIdx="4" presStyleCnt="5">
        <dgm:presLayoutVars>
          <dgm:bulletEnabled val="1"/>
        </dgm:presLayoutVars>
      </dgm:prSet>
      <dgm:spPr/>
    </dgm:pt>
    <dgm:pt modelId="{5F886A8F-43C2-4731-8428-611269835893}" type="pres">
      <dgm:prSet presAssocID="{145B914B-A68F-4D30-AF35-14E309F429AB}" presName="FiveNodes_4_text" presStyleLbl="node1" presStyleIdx="4" presStyleCnt="5">
        <dgm:presLayoutVars>
          <dgm:bulletEnabled val="1"/>
        </dgm:presLayoutVars>
      </dgm:prSet>
      <dgm:spPr/>
    </dgm:pt>
    <dgm:pt modelId="{9CDB545E-96E9-44CC-A913-A8BBB0EB9333}" type="pres">
      <dgm:prSet presAssocID="{145B914B-A68F-4D30-AF35-14E309F429AB}" presName="FiveNodes_5_text" presStyleLbl="node1" presStyleIdx="4" presStyleCnt="5">
        <dgm:presLayoutVars>
          <dgm:bulletEnabled val="1"/>
        </dgm:presLayoutVars>
      </dgm:prSet>
      <dgm:spPr/>
    </dgm:pt>
  </dgm:ptLst>
  <dgm:cxnLst>
    <dgm:cxn modelId="{1D809902-F589-4FB1-A69B-90376D078A31}" type="presOf" srcId="{9D14E19A-E2E2-491A-A81A-1F3C65242298}" destId="{7B78A4C8-CA85-43E0-B119-3104488850A8}" srcOrd="0" destOrd="0" presId="urn:microsoft.com/office/officeart/2005/8/layout/vProcess5"/>
    <dgm:cxn modelId="{622F761B-D6CD-4521-AA64-58E611C753F5}" type="presOf" srcId="{23347A22-2BEE-47D1-B2DF-312484B73682}" destId="{5F886A8F-43C2-4731-8428-611269835893}" srcOrd="1" destOrd="0" presId="urn:microsoft.com/office/officeart/2005/8/layout/vProcess5"/>
    <dgm:cxn modelId="{E003E81B-A22B-4AEB-AA0A-ED83478A52E8}" type="presOf" srcId="{49392517-EC06-4408-A48C-B58B8589CD73}" destId="{32109D82-A698-4ACF-993B-1B32ABA895B8}" srcOrd="0" destOrd="0" presId="urn:microsoft.com/office/officeart/2005/8/layout/vProcess5"/>
    <dgm:cxn modelId="{345BB93E-E1E6-47C2-80AF-B4EC80FF600B}" type="presOf" srcId="{23347A22-2BEE-47D1-B2DF-312484B73682}" destId="{EF88D47C-C69C-40F2-BFD9-B539EA88D1E1}" srcOrd="0" destOrd="0" presId="urn:microsoft.com/office/officeart/2005/8/layout/vProcess5"/>
    <dgm:cxn modelId="{EC70435B-3227-4083-BE52-C6384E6BFAAA}" srcId="{145B914B-A68F-4D30-AF35-14E309F429AB}" destId="{23347A22-2BEE-47D1-B2DF-312484B73682}" srcOrd="3" destOrd="0" parTransId="{8E96EEC2-3E36-4A73-9440-2444060BEB9A}" sibTransId="{05977E46-3937-4E32-ADC2-8430DF65F276}"/>
    <dgm:cxn modelId="{9CFE6841-CC58-4132-878A-E16321B1FD29}" type="presOf" srcId="{BDDC05BA-E17D-4D6F-B2EC-5E9CDBB2E98B}" destId="{1916CB14-0157-46C2-9615-A7F393EC8984}" srcOrd="0" destOrd="0" presId="urn:microsoft.com/office/officeart/2005/8/layout/vProcess5"/>
    <dgm:cxn modelId="{D7ECDC64-7AAC-47BD-968A-5F81ED02AD69}" srcId="{145B914B-A68F-4D30-AF35-14E309F429AB}" destId="{9D14E19A-E2E2-491A-A81A-1F3C65242298}" srcOrd="4" destOrd="0" parTransId="{272FC193-3B9E-4472-B5EA-DFAAAFF39699}" sibTransId="{61B8554D-DBF7-4BD7-8B71-4D5BD4600071}"/>
    <dgm:cxn modelId="{0FBD0B49-AFDD-45D8-8C7A-AE2DA4668368}" srcId="{145B914B-A68F-4D30-AF35-14E309F429AB}" destId="{49392517-EC06-4408-A48C-B58B8589CD73}" srcOrd="0" destOrd="0" parTransId="{390F672F-46EA-4122-AA49-6EA6E04EC073}" sibTransId="{BDDC05BA-E17D-4D6F-B2EC-5E9CDBB2E98B}"/>
    <dgm:cxn modelId="{FDE48950-676A-440B-AA8C-8B7F976181FA}" type="presOf" srcId="{145B914B-A68F-4D30-AF35-14E309F429AB}" destId="{DF8CE4F0-81C0-424F-8A55-4665692B5DFC}" srcOrd="0" destOrd="0" presId="urn:microsoft.com/office/officeart/2005/8/layout/vProcess5"/>
    <dgm:cxn modelId="{CB73F583-A358-499C-AC2F-4EFAB855F641}" type="presOf" srcId="{9AC544B8-B5EC-4941-AF15-57C32F2BF8DA}" destId="{04791589-2D53-4536-86C0-076E1FC51646}" srcOrd="0" destOrd="0" presId="urn:microsoft.com/office/officeart/2005/8/layout/vProcess5"/>
    <dgm:cxn modelId="{6F94BE9D-2038-4BF6-8CF4-3EC068C13454}" type="presOf" srcId="{9AC544B8-B5EC-4941-AF15-57C32F2BF8DA}" destId="{59EBEBCB-B0C7-43ED-84C6-DA7D10417D9B}" srcOrd="1" destOrd="0" presId="urn:microsoft.com/office/officeart/2005/8/layout/vProcess5"/>
    <dgm:cxn modelId="{47E8DAA3-E65F-46F9-9231-AAE05027A3F5}" type="presOf" srcId="{D6B28D90-EE35-4DBC-A6AD-6F64E7FA4C63}" destId="{7DD722EA-5B42-4949-9831-B3220F8D6F7E}" srcOrd="0" destOrd="0" presId="urn:microsoft.com/office/officeart/2005/8/layout/vProcess5"/>
    <dgm:cxn modelId="{C12DC5A7-4AEB-4A42-8737-F98853A51069}" type="presOf" srcId="{722C9FB2-4D5A-4EBE-BE3D-4F042268E4BC}" destId="{4D44A717-A6CA-40F9-B394-FDA350D9F5D2}" srcOrd="0" destOrd="0" presId="urn:microsoft.com/office/officeart/2005/8/layout/vProcess5"/>
    <dgm:cxn modelId="{055163B4-2662-47E5-8D3F-6717F4426476}" type="presOf" srcId="{49392517-EC06-4408-A48C-B58B8589CD73}" destId="{C857E511-2B8E-4497-ACB4-12C4B4FB82E0}" srcOrd="1" destOrd="0" presId="urn:microsoft.com/office/officeart/2005/8/layout/vProcess5"/>
    <dgm:cxn modelId="{C02D48CE-3405-4E41-85BA-1AD548E04F1B}" type="presOf" srcId="{05977E46-3937-4E32-ADC2-8430DF65F276}" destId="{0A4CFC0C-690C-4437-A805-C302988CB278}" srcOrd="0" destOrd="0" presId="urn:microsoft.com/office/officeart/2005/8/layout/vProcess5"/>
    <dgm:cxn modelId="{130645D6-C8AC-4F20-A0BC-0EEF619E80FD}" type="presOf" srcId="{722C9FB2-4D5A-4EBE-BE3D-4F042268E4BC}" destId="{BCC23A12-3571-4233-9597-D0822F4FCAA3}" srcOrd="1" destOrd="0" presId="urn:microsoft.com/office/officeart/2005/8/layout/vProcess5"/>
    <dgm:cxn modelId="{2CDCC1D8-B127-4FFE-B532-277ED3FC4CA5}" srcId="{145B914B-A68F-4D30-AF35-14E309F429AB}" destId="{722C9FB2-4D5A-4EBE-BE3D-4F042268E4BC}" srcOrd="2" destOrd="0" parTransId="{4B99F394-3E17-4352-A39C-08A2B105250B}" sibTransId="{E92B42B0-B2D6-4318-9507-EF1B0C998AC5}"/>
    <dgm:cxn modelId="{77392DDF-B41A-4FAA-982F-EB0A04563613}" type="presOf" srcId="{9D14E19A-E2E2-491A-A81A-1F3C65242298}" destId="{9CDB545E-96E9-44CC-A913-A8BBB0EB9333}" srcOrd="1" destOrd="0" presId="urn:microsoft.com/office/officeart/2005/8/layout/vProcess5"/>
    <dgm:cxn modelId="{CC490EE3-75FE-47F2-BD7D-E847C865BE70}" type="presOf" srcId="{E92B42B0-B2D6-4318-9507-EF1B0C998AC5}" destId="{42EE0581-9461-4116-ACFB-83D35460E376}" srcOrd="0" destOrd="0" presId="urn:microsoft.com/office/officeart/2005/8/layout/vProcess5"/>
    <dgm:cxn modelId="{D395FDFB-8A8B-4645-BFC1-7DD27A458E5F}" srcId="{145B914B-A68F-4D30-AF35-14E309F429AB}" destId="{9AC544B8-B5EC-4941-AF15-57C32F2BF8DA}" srcOrd="1" destOrd="0" parTransId="{B5A3F247-A6E8-4870-9A2A-3CC94C992C48}" sibTransId="{D6B28D90-EE35-4DBC-A6AD-6F64E7FA4C63}"/>
    <dgm:cxn modelId="{6825220C-56A8-4E00-9B03-CD4D2AC72798}" type="presParOf" srcId="{DF8CE4F0-81C0-424F-8A55-4665692B5DFC}" destId="{5B6C3875-AC3B-45CC-94CB-B826481DCE48}" srcOrd="0" destOrd="0" presId="urn:microsoft.com/office/officeart/2005/8/layout/vProcess5"/>
    <dgm:cxn modelId="{2E92D36C-C334-4289-A9F0-FA3E062DE51A}" type="presParOf" srcId="{DF8CE4F0-81C0-424F-8A55-4665692B5DFC}" destId="{32109D82-A698-4ACF-993B-1B32ABA895B8}" srcOrd="1" destOrd="0" presId="urn:microsoft.com/office/officeart/2005/8/layout/vProcess5"/>
    <dgm:cxn modelId="{082F0ADF-DBA5-4539-9B00-FF71A611F584}" type="presParOf" srcId="{DF8CE4F0-81C0-424F-8A55-4665692B5DFC}" destId="{04791589-2D53-4536-86C0-076E1FC51646}" srcOrd="2" destOrd="0" presId="urn:microsoft.com/office/officeart/2005/8/layout/vProcess5"/>
    <dgm:cxn modelId="{AC796E93-0294-49C4-8C11-F38DBD7FC81D}" type="presParOf" srcId="{DF8CE4F0-81C0-424F-8A55-4665692B5DFC}" destId="{4D44A717-A6CA-40F9-B394-FDA350D9F5D2}" srcOrd="3" destOrd="0" presId="urn:microsoft.com/office/officeart/2005/8/layout/vProcess5"/>
    <dgm:cxn modelId="{E20D2974-09D5-4F34-B11C-73F39E83DE1A}" type="presParOf" srcId="{DF8CE4F0-81C0-424F-8A55-4665692B5DFC}" destId="{EF88D47C-C69C-40F2-BFD9-B539EA88D1E1}" srcOrd="4" destOrd="0" presId="urn:microsoft.com/office/officeart/2005/8/layout/vProcess5"/>
    <dgm:cxn modelId="{436F0836-A8B6-4E1B-966A-9200E4821093}" type="presParOf" srcId="{DF8CE4F0-81C0-424F-8A55-4665692B5DFC}" destId="{7B78A4C8-CA85-43E0-B119-3104488850A8}" srcOrd="5" destOrd="0" presId="urn:microsoft.com/office/officeart/2005/8/layout/vProcess5"/>
    <dgm:cxn modelId="{B5692CDE-3E6A-486A-B893-09F36A34C69B}" type="presParOf" srcId="{DF8CE4F0-81C0-424F-8A55-4665692B5DFC}" destId="{1916CB14-0157-46C2-9615-A7F393EC8984}" srcOrd="6" destOrd="0" presId="urn:microsoft.com/office/officeart/2005/8/layout/vProcess5"/>
    <dgm:cxn modelId="{8EC37B00-49A7-4D26-88D3-EC576964941F}" type="presParOf" srcId="{DF8CE4F0-81C0-424F-8A55-4665692B5DFC}" destId="{7DD722EA-5B42-4949-9831-B3220F8D6F7E}" srcOrd="7" destOrd="0" presId="urn:microsoft.com/office/officeart/2005/8/layout/vProcess5"/>
    <dgm:cxn modelId="{AADE6926-0802-4119-B652-CBEFE93F4443}" type="presParOf" srcId="{DF8CE4F0-81C0-424F-8A55-4665692B5DFC}" destId="{42EE0581-9461-4116-ACFB-83D35460E376}" srcOrd="8" destOrd="0" presId="urn:microsoft.com/office/officeart/2005/8/layout/vProcess5"/>
    <dgm:cxn modelId="{0EFBBEE8-0DFD-4CCD-B0E6-6AC5F24F835E}" type="presParOf" srcId="{DF8CE4F0-81C0-424F-8A55-4665692B5DFC}" destId="{0A4CFC0C-690C-4437-A805-C302988CB278}" srcOrd="9" destOrd="0" presId="urn:microsoft.com/office/officeart/2005/8/layout/vProcess5"/>
    <dgm:cxn modelId="{FB9C5812-F47B-46BF-A1EF-B162CBBCBF7A}" type="presParOf" srcId="{DF8CE4F0-81C0-424F-8A55-4665692B5DFC}" destId="{C857E511-2B8E-4497-ACB4-12C4B4FB82E0}" srcOrd="10" destOrd="0" presId="urn:microsoft.com/office/officeart/2005/8/layout/vProcess5"/>
    <dgm:cxn modelId="{5D032F8D-F207-45D5-88BF-2F47C546C3B2}" type="presParOf" srcId="{DF8CE4F0-81C0-424F-8A55-4665692B5DFC}" destId="{59EBEBCB-B0C7-43ED-84C6-DA7D10417D9B}" srcOrd="11" destOrd="0" presId="urn:microsoft.com/office/officeart/2005/8/layout/vProcess5"/>
    <dgm:cxn modelId="{F1301B20-7F6C-445C-8EE9-335F78E1CFA2}" type="presParOf" srcId="{DF8CE4F0-81C0-424F-8A55-4665692B5DFC}" destId="{BCC23A12-3571-4233-9597-D0822F4FCAA3}" srcOrd="12" destOrd="0" presId="urn:microsoft.com/office/officeart/2005/8/layout/vProcess5"/>
    <dgm:cxn modelId="{9B4EA5C1-9A93-47A3-8221-BEDC880F8929}" type="presParOf" srcId="{DF8CE4F0-81C0-424F-8A55-4665692B5DFC}" destId="{5F886A8F-43C2-4731-8428-611269835893}" srcOrd="13" destOrd="0" presId="urn:microsoft.com/office/officeart/2005/8/layout/vProcess5"/>
    <dgm:cxn modelId="{C5E82ED9-41A7-4C43-8107-03518EB1B58D}" type="presParOf" srcId="{DF8CE4F0-81C0-424F-8A55-4665692B5DFC}" destId="{9CDB545E-96E9-44CC-A913-A8BBB0EB9333}"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AF37F0-A65E-4129-AC47-BE17CB36FDD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2D215E2-35AC-4AF7-A2EF-2259F1D3F936}">
      <dgm:prSet>
        <dgm:style>
          <a:lnRef idx="1">
            <a:schemeClr val="accent3"/>
          </a:lnRef>
          <a:fillRef idx="2">
            <a:schemeClr val="accent3"/>
          </a:fillRef>
          <a:effectRef idx="1">
            <a:schemeClr val="accent3"/>
          </a:effectRef>
          <a:fontRef idx="minor">
            <a:schemeClr val="dk1"/>
          </a:fontRef>
        </dgm:style>
      </dgm:prSet>
      <dgm:spPr/>
      <dgm:t>
        <a:bodyPr/>
        <a:lstStyle/>
        <a:p>
          <a:pPr algn="ctr"/>
          <a:r>
            <a:rPr lang="en-US" b="1" dirty="0"/>
            <a:t>Diversity, Inclusivity, Cultural Competence, Bias, Empathy</a:t>
          </a:r>
        </a:p>
      </dgm:t>
    </dgm:pt>
    <dgm:pt modelId="{196902B0-B2B8-4911-B2A7-768C73385161}" type="parTrans" cxnId="{653422D7-D2F3-4FA7-83F9-5474BED57E96}">
      <dgm:prSet/>
      <dgm:spPr/>
      <dgm:t>
        <a:bodyPr/>
        <a:lstStyle/>
        <a:p>
          <a:endParaRPr lang="en-US"/>
        </a:p>
      </dgm:t>
    </dgm:pt>
    <dgm:pt modelId="{3A2611BB-7B48-48A5-B781-4533FBAD9223}" type="sibTrans" cxnId="{653422D7-D2F3-4FA7-83F9-5474BED57E96}">
      <dgm:prSet/>
      <dgm:spPr/>
      <dgm:t>
        <a:bodyPr/>
        <a:lstStyle/>
        <a:p>
          <a:endParaRPr lang="en-US"/>
        </a:p>
      </dgm:t>
    </dgm:pt>
    <dgm:pt modelId="{DB5EF018-5101-460E-80C9-7B2A16403F0C}">
      <dgm:prSet/>
      <dgm:spPr/>
      <dgm:t>
        <a:bodyPr/>
        <a:lstStyle/>
        <a:p>
          <a:r>
            <a:rPr lang="en-US" dirty="0"/>
            <a:t>1. Learn these terms by working with a partner to match words with correct definitions:</a:t>
          </a:r>
        </a:p>
      </dgm:t>
    </dgm:pt>
    <dgm:pt modelId="{66011110-DEC9-4955-8A62-7D971C3B4099}" type="parTrans" cxnId="{82EA8B47-7E43-42BE-9C20-BA483D85D642}">
      <dgm:prSet/>
      <dgm:spPr/>
      <dgm:t>
        <a:bodyPr/>
        <a:lstStyle/>
        <a:p>
          <a:endParaRPr lang="en-US"/>
        </a:p>
      </dgm:t>
    </dgm:pt>
    <dgm:pt modelId="{271D3746-F679-43BC-AC99-CD958C475B24}" type="sibTrans" cxnId="{82EA8B47-7E43-42BE-9C20-BA483D85D642}">
      <dgm:prSet/>
      <dgm:spPr/>
      <dgm:t>
        <a:bodyPr/>
        <a:lstStyle/>
        <a:p>
          <a:endParaRPr lang="en-US"/>
        </a:p>
      </dgm:t>
    </dgm:pt>
    <dgm:pt modelId="{283C5AB1-B84D-49BE-A142-D4F773263D38}">
      <dgm:prSet/>
      <dgm:spPr/>
      <dgm:t>
        <a:bodyPr/>
        <a:lstStyle/>
        <a:p>
          <a:r>
            <a:rPr lang="en-US" dirty="0"/>
            <a:t>	Worksheet 1: Vocabulary Matching Exercise.</a:t>
          </a:r>
        </a:p>
      </dgm:t>
    </dgm:pt>
    <dgm:pt modelId="{A86178B7-BD74-47CD-BBC6-B8F5CFAAD9BA}" type="parTrans" cxnId="{D490E17F-4DA2-4702-A3A6-DB80D6CF983A}">
      <dgm:prSet/>
      <dgm:spPr/>
      <dgm:t>
        <a:bodyPr/>
        <a:lstStyle/>
        <a:p>
          <a:endParaRPr lang="en-US"/>
        </a:p>
      </dgm:t>
    </dgm:pt>
    <dgm:pt modelId="{11D0B8D2-B17F-4206-8506-FE5A3A30561E}" type="sibTrans" cxnId="{D490E17F-4DA2-4702-A3A6-DB80D6CF983A}">
      <dgm:prSet/>
      <dgm:spPr/>
      <dgm:t>
        <a:bodyPr/>
        <a:lstStyle/>
        <a:p>
          <a:endParaRPr lang="en-US"/>
        </a:p>
      </dgm:t>
    </dgm:pt>
    <dgm:pt modelId="{F01746E1-C75B-4EEE-B762-1CEFDAE5C551}">
      <dgm:prSet/>
      <dgm:spPr/>
      <dgm:t>
        <a:bodyPr/>
        <a:lstStyle/>
        <a:p>
          <a:r>
            <a:rPr lang="en-US" dirty="0"/>
            <a:t>	Worksheet 2: Sentence Completion Exercise.</a:t>
          </a:r>
        </a:p>
      </dgm:t>
    </dgm:pt>
    <dgm:pt modelId="{D03C38F8-D3D7-48A3-B143-80A5CF21862E}" type="parTrans" cxnId="{201CE999-E399-497A-A9D5-2D43D3A9B267}">
      <dgm:prSet/>
      <dgm:spPr/>
      <dgm:t>
        <a:bodyPr/>
        <a:lstStyle/>
        <a:p>
          <a:endParaRPr lang="en-US"/>
        </a:p>
      </dgm:t>
    </dgm:pt>
    <dgm:pt modelId="{5A2AE45F-80FD-43E5-AEFF-CAC6DCDF1C0C}" type="sibTrans" cxnId="{201CE999-E399-497A-A9D5-2D43D3A9B267}">
      <dgm:prSet/>
      <dgm:spPr/>
      <dgm:t>
        <a:bodyPr/>
        <a:lstStyle/>
        <a:p>
          <a:endParaRPr lang="en-US"/>
        </a:p>
      </dgm:t>
    </dgm:pt>
    <dgm:pt modelId="{91496D1D-F708-4C5D-8281-6801D6913205}">
      <dgm:prSet/>
      <dgm:spPr/>
      <dgm:t>
        <a:bodyPr/>
        <a:lstStyle/>
        <a:p>
          <a:r>
            <a:rPr lang="en-US" dirty="0"/>
            <a:t>	Worksheet 3: Concept Application Exercise.</a:t>
          </a:r>
        </a:p>
      </dgm:t>
    </dgm:pt>
    <dgm:pt modelId="{62C1DEB8-8EB4-4151-9C80-6F9469159DDB}" type="parTrans" cxnId="{51868DE2-1CEC-4017-89DA-EF1FA15FE82F}">
      <dgm:prSet/>
      <dgm:spPr/>
      <dgm:t>
        <a:bodyPr/>
        <a:lstStyle/>
        <a:p>
          <a:endParaRPr lang="en-US"/>
        </a:p>
      </dgm:t>
    </dgm:pt>
    <dgm:pt modelId="{8A37A975-10A9-4E41-94BD-EDFB827895CF}" type="sibTrans" cxnId="{51868DE2-1CEC-4017-89DA-EF1FA15FE82F}">
      <dgm:prSet/>
      <dgm:spPr/>
      <dgm:t>
        <a:bodyPr/>
        <a:lstStyle/>
        <a:p>
          <a:endParaRPr lang="en-US"/>
        </a:p>
      </dgm:t>
    </dgm:pt>
    <dgm:pt modelId="{6117FF9F-548B-4895-8153-941948EF6D47}">
      <dgm:prSet/>
      <dgm:spPr/>
      <dgm:t>
        <a:bodyPr/>
        <a:lstStyle/>
        <a:p>
          <a:r>
            <a:rPr lang="en-US" dirty="0"/>
            <a:t>2. Review the answers as a class and discuss any challenging terms.</a:t>
          </a:r>
        </a:p>
      </dgm:t>
    </dgm:pt>
    <dgm:pt modelId="{AB3ACC93-2BBE-47D7-99E9-137F8B39E2C7}" type="parTrans" cxnId="{39D67DEA-4090-4B9D-854D-F50B148BCD19}">
      <dgm:prSet/>
      <dgm:spPr/>
      <dgm:t>
        <a:bodyPr/>
        <a:lstStyle/>
        <a:p>
          <a:endParaRPr lang="en-US"/>
        </a:p>
      </dgm:t>
    </dgm:pt>
    <dgm:pt modelId="{8BC0DCD0-018F-4863-BF88-283C4A561ECB}" type="sibTrans" cxnId="{39D67DEA-4090-4B9D-854D-F50B148BCD19}">
      <dgm:prSet/>
      <dgm:spPr/>
      <dgm:t>
        <a:bodyPr/>
        <a:lstStyle/>
        <a:p>
          <a:endParaRPr lang="en-US"/>
        </a:p>
      </dgm:t>
    </dgm:pt>
    <dgm:pt modelId="{DE1B5AFE-B0AB-4D65-9AA6-633C2CBB2A85}" type="pres">
      <dgm:prSet presAssocID="{1AAF37F0-A65E-4129-AC47-BE17CB36FDD3}" presName="linear" presStyleCnt="0">
        <dgm:presLayoutVars>
          <dgm:animLvl val="lvl"/>
          <dgm:resizeHandles val="exact"/>
        </dgm:presLayoutVars>
      </dgm:prSet>
      <dgm:spPr/>
    </dgm:pt>
    <dgm:pt modelId="{4979B29A-520D-4DA7-84A9-EBCB7BC7E8E0}" type="pres">
      <dgm:prSet presAssocID="{32D215E2-35AC-4AF7-A2EF-2259F1D3F936}" presName="parentText" presStyleLbl="node1" presStyleIdx="0" presStyleCnt="6">
        <dgm:presLayoutVars>
          <dgm:chMax val="0"/>
          <dgm:bulletEnabled val="1"/>
        </dgm:presLayoutVars>
      </dgm:prSet>
      <dgm:spPr/>
    </dgm:pt>
    <dgm:pt modelId="{641F3DFC-8769-4E4D-9720-B60DCBBEB40F}" type="pres">
      <dgm:prSet presAssocID="{3A2611BB-7B48-48A5-B781-4533FBAD9223}" presName="spacer" presStyleCnt="0"/>
      <dgm:spPr/>
    </dgm:pt>
    <dgm:pt modelId="{B2CBF66C-08E0-4944-A5A0-D5129CF85471}" type="pres">
      <dgm:prSet presAssocID="{DB5EF018-5101-460E-80C9-7B2A16403F0C}" presName="parentText" presStyleLbl="node1" presStyleIdx="1" presStyleCnt="6">
        <dgm:presLayoutVars>
          <dgm:chMax val="0"/>
          <dgm:bulletEnabled val="1"/>
        </dgm:presLayoutVars>
      </dgm:prSet>
      <dgm:spPr/>
    </dgm:pt>
    <dgm:pt modelId="{E37CE68C-A1DC-4AF3-98F0-4035C3FAA8D8}" type="pres">
      <dgm:prSet presAssocID="{271D3746-F679-43BC-AC99-CD958C475B24}" presName="spacer" presStyleCnt="0"/>
      <dgm:spPr/>
    </dgm:pt>
    <dgm:pt modelId="{74D7BBE6-EE3E-4C70-AC04-CFE2BCA85E51}" type="pres">
      <dgm:prSet presAssocID="{283C5AB1-B84D-49BE-A142-D4F773263D38}" presName="parentText" presStyleLbl="node1" presStyleIdx="2" presStyleCnt="6">
        <dgm:presLayoutVars>
          <dgm:chMax val="0"/>
          <dgm:bulletEnabled val="1"/>
        </dgm:presLayoutVars>
      </dgm:prSet>
      <dgm:spPr/>
    </dgm:pt>
    <dgm:pt modelId="{895AD9F6-13FF-4C2D-8479-B2A6E05986AE}" type="pres">
      <dgm:prSet presAssocID="{11D0B8D2-B17F-4206-8506-FE5A3A30561E}" presName="spacer" presStyleCnt="0"/>
      <dgm:spPr/>
    </dgm:pt>
    <dgm:pt modelId="{67CB4634-621E-4AD6-9736-575972F343FE}" type="pres">
      <dgm:prSet presAssocID="{F01746E1-C75B-4EEE-B762-1CEFDAE5C551}" presName="parentText" presStyleLbl="node1" presStyleIdx="3" presStyleCnt="6">
        <dgm:presLayoutVars>
          <dgm:chMax val="0"/>
          <dgm:bulletEnabled val="1"/>
        </dgm:presLayoutVars>
      </dgm:prSet>
      <dgm:spPr/>
    </dgm:pt>
    <dgm:pt modelId="{92D2046E-5381-49B0-B5C9-FC1B4A5B8035}" type="pres">
      <dgm:prSet presAssocID="{5A2AE45F-80FD-43E5-AEFF-CAC6DCDF1C0C}" presName="spacer" presStyleCnt="0"/>
      <dgm:spPr/>
    </dgm:pt>
    <dgm:pt modelId="{FA34D1CD-34DA-4308-AB17-3C277912A841}" type="pres">
      <dgm:prSet presAssocID="{91496D1D-F708-4C5D-8281-6801D6913205}" presName="parentText" presStyleLbl="node1" presStyleIdx="4" presStyleCnt="6">
        <dgm:presLayoutVars>
          <dgm:chMax val="0"/>
          <dgm:bulletEnabled val="1"/>
        </dgm:presLayoutVars>
      </dgm:prSet>
      <dgm:spPr/>
    </dgm:pt>
    <dgm:pt modelId="{B7651F50-7976-40A7-ADC0-458D660420EF}" type="pres">
      <dgm:prSet presAssocID="{8A37A975-10A9-4E41-94BD-EDFB827895CF}" presName="spacer" presStyleCnt="0"/>
      <dgm:spPr/>
    </dgm:pt>
    <dgm:pt modelId="{27B45B45-A6C4-4F75-9484-9453ADE83E3D}" type="pres">
      <dgm:prSet presAssocID="{6117FF9F-548B-4895-8153-941948EF6D47}" presName="parentText" presStyleLbl="node1" presStyleIdx="5" presStyleCnt="6">
        <dgm:presLayoutVars>
          <dgm:chMax val="0"/>
          <dgm:bulletEnabled val="1"/>
        </dgm:presLayoutVars>
      </dgm:prSet>
      <dgm:spPr/>
    </dgm:pt>
  </dgm:ptLst>
  <dgm:cxnLst>
    <dgm:cxn modelId="{708E550F-EABE-43DE-B786-F6DEBF2F6C93}" type="presOf" srcId="{1AAF37F0-A65E-4129-AC47-BE17CB36FDD3}" destId="{DE1B5AFE-B0AB-4D65-9AA6-633C2CBB2A85}" srcOrd="0" destOrd="0" presId="urn:microsoft.com/office/officeart/2005/8/layout/vList2"/>
    <dgm:cxn modelId="{82EA8B47-7E43-42BE-9C20-BA483D85D642}" srcId="{1AAF37F0-A65E-4129-AC47-BE17CB36FDD3}" destId="{DB5EF018-5101-460E-80C9-7B2A16403F0C}" srcOrd="1" destOrd="0" parTransId="{66011110-DEC9-4955-8A62-7D971C3B4099}" sibTransId="{271D3746-F679-43BC-AC99-CD958C475B24}"/>
    <dgm:cxn modelId="{DCB9286E-9848-40ED-86D3-EA011E09B7EA}" type="presOf" srcId="{6117FF9F-548B-4895-8153-941948EF6D47}" destId="{27B45B45-A6C4-4F75-9484-9453ADE83E3D}" srcOrd="0" destOrd="0" presId="urn:microsoft.com/office/officeart/2005/8/layout/vList2"/>
    <dgm:cxn modelId="{9124384E-0FC5-4803-871C-724F8C87892A}" type="presOf" srcId="{32D215E2-35AC-4AF7-A2EF-2259F1D3F936}" destId="{4979B29A-520D-4DA7-84A9-EBCB7BC7E8E0}" srcOrd="0" destOrd="0" presId="urn:microsoft.com/office/officeart/2005/8/layout/vList2"/>
    <dgm:cxn modelId="{54AD1959-4112-4A13-B026-56688AF0F27E}" type="presOf" srcId="{283C5AB1-B84D-49BE-A142-D4F773263D38}" destId="{74D7BBE6-EE3E-4C70-AC04-CFE2BCA85E51}" srcOrd="0" destOrd="0" presId="urn:microsoft.com/office/officeart/2005/8/layout/vList2"/>
    <dgm:cxn modelId="{D490E17F-4DA2-4702-A3A6-DB80D6CF983A}" srcId="{1AAF37F0-A65E-4129-AC47-BE17CB36FDD3}" destId="{283C5AB1-B84D-49BE-A142-D4F773263D38}" srcOrd="2" destOrd="0" parTransId="{A86178B7-BD74-47CD-BBC6-B8F5CFAAD9BA}" sibTransId="{11D0B8D2-B17F-4206-8506-FE5A3A30561E}"/>
    <dgm:cxn modelId="{459C9E83-5F7E-4572-B40A-D31E79226275}" type="presOf" srcId="{91496D1D-F708-4C5D-8281-6801D6913205}" destId="{FA34D1CD-34DA-4308-AB17-3C277912A841}" srcOrd="0" destOrd="0" presId="urn:microsoft.com/office/officeart/2005/8/layout/vList2"/>
    <dgm:cxn modelId="{F3915299-A25E-4894-96D3-119BA5CA6ED2}" type="presOf" srcId="{DB5EF018-5101-460E-80C9-7B2A16403F0C}" destId="{B2CBF66C-08E0-4944-A5A0-D5129CF85471}" srcOrd="0" destOrd="0" presId="urn:microsoft.com/office/officeart/2005/8/layout/vList2"/>
    <dgm:cxn modelId="{201CE999-E399-497A-A9D5-2D43D3A9B267}" srcId="{1AAF37F0-A65E-4129-AC47-BE17CB36FDD3}" destId="{F01746E1-C75B-4EEE-B762-1CEFDAE5C551}" srcOrd="3" destOrd="0" parTransId="{D03C38F8-D3D7-48A3-B143-80A5CF21862E}" sibTransId="{5A2AE45F-80FD-43E5-AEFF-CAC6DCDF1C0C}"/>
    <dgm:cxn modelId="{653422D7-D2F3-4FA7-83F9-5474BED57E96}" srcId="{1AAF37F0-A65E-4129-AC47-BE17CB36FDD3}" destId="{32D215E2-35AC-4AF7-A2EF-2259F1D3F936}" srcOrd="0" destOrd="0" parTransId="{196902B0-B2B8-4911-B2A7-768C73385161}" sibTransId="{3A2611BB-7B48-48A5-B781-4533FBAD9223}"/>
    <dgm:cxn modelId="{51868DE2-1CEC-4017-89DA-EF1FA15FE82F}" srcId="{1AAF37F0-A65E-4129-AC47-BE17CB36FDD3}" destId="{91496D1D-F708-4C5D-8281-6801D6913205}" srcOrd="4" destOrd="0" parTransId="{62C1DEB8-8EB4-4151-9C80-6F9469159DDB}" sibTransId="{8A37A975-10A9-4E41-94BD-EDFB827895CF}"/>
    <dgm:cxn modelId="{BC8AC8E6-0FFC-471F-BF2E-7B9B494C091A}" type="presOf" srcId="{F01746E1-C75B-4EEE-B762-1CEFDAE5C551}" destId="{67CB4634-621E-4AD6-9736-575972F343FE}" srcOrd="0" destOrd="0" presId="urn:microsoft.com/office/officeart/2005/8/layout/vList2"/>
    <dgm:cxn modelId="{39D67DEA-4090-4B9D-854D-F50B148BCD19}" srcId="{1AAF37F0-A65E-4129-AC47-BE17CB36FDD3}" destId="{6117FF9F-548B-4895-8153-941948EF6D47}" srcOrd="5" destOrd="0" parTransId="{AB3ACC93-2BBE-47D7-99E9-137F8B39E2C7}" sibTransId="{8BC0DCD0-018F-4863-BF88-283C4A561ECB}"/>
    <dgm:cxn modelId="{D170AEFB-454B-45BA-BAEF-3B00ECE59BF8}" type="presParOf" srcId="{DE1B5AFE-B0AB-4D65-9AA6-633C2CBB2A85}" destId="{4979B29A-520D-4DA7-84A9-EBCB7BC7E8E0}" srcOrd="0" destOrd="0" presId="urn:microsoft.com/office/officeart/2005/8/layout/vList2"/>
    <dgm:cxn modelId="{D9F3C30C-B580-4B9E-B1F2-60601FEFEAC5}" type="presParOf" srcId="{DE1B5AFE-B0AB-4D65-9AA6-633C2CBB2A85}" destId="{641F3DFC-8769-4E4D-9720-B60DCBBEB40F}" srcOrd="1" destOrd="0" presId="urn:microsoft.com/office/officeart/2005/8/layout/vList2"/>
    <dgm:cxn modelId="{2F2C5DEE-E8DF-47AA-9324-47910F36DBEB}" type="presParOf" srcId="{DE1B5AFE-B0AB-4D65-9AA6-633C2CBB2A85}" destId="{B2CBF66C-08E0-4944-A5A0-D5129CF85471}" srcOrd="2" destOrd="0" presId="urn:microsoft.com/office/officeart/2005/8/layout/vList2"/>
    <dgm:cxn modelId="{7BC5E5AE-0D75-49E2-A5E5-E650CB8FF212}" type="presParOf" srcId="{DE1B5AFE-B0AB-4D65-9AA6-633C2CBB2A85}" destId="{E37CE68C-A1DC-4AF3-98F0-4035C3FAA8D8}" srcOrd="3" destOrd="0" presId="urn:microsoft.com/office/officeart/2005/8/layout/vList2"/>
    <dgm:cxn modelId="{4A1E0A4C-A5D1-421D-847F-951D4AA84CDD}" type="presParOf" srcId="{DE1B5AFE-B0AB-4D65-9AA6-633C2CBB2A85}" destId="{74D7BBE6-EE3E-4C70-AC04-CFE2BCA85E51}" srcOrd="4" destOrd="0" presId="urn:microsoft.com/office/officeart/2005/8/layout/vList2"/>
    <dgm:cxn modelId="{1A532FF8-0A69-450D-8F7D-64EBA12E8D4D}" type="presParOf" srcId="{DE1B5AFE-B0AB-4D65-9AA6-633C2CBB2A85}" destId="{895AD9F6-13FF-4C2D-8479-B2A6E05986AE}" srcOrd="5" destOrd="0" presId="urn:microsoft.com/office/officeart/2005/8/layout/vList2"/>
    <dgm:cxn modelId="{37BDEEE7-8475-43FA-BF2E-38809BB7EA84}" type="presParOf" srcId="{DE1B5AFE-B0AB-4D65-9AA6-633C2CBB2A85}" destId="{67CB4634-621E-4AD6-9736-575972F343FE}" srcOrd="6" destOrd="0" presId="urn:microsoft.com/office/officeart/2005/8/layout/vList2"/>
    <dgm:cxn modelId="{E6E19239-BA29-4D21-8E8F-0642E730D2AB}" type="presParOf" srcId="{DE1B5AFE-B0AB-4D65-9AA6-633C2CBB2A85}" destId="{92D2046E-5381-49B0-B5C9-FC1B4A5B8035}" srcOrd="7" destOrd="0" presId="urn:microsoft.com/office/officeart/2005/8/layout/vList2"/>
    <dgm:cxn modelId="{766C34CA-4991-458D-A243-5E1C5080187A}" type="presParOf" srcId="{DE1B5AFE-B0AB-4D65-9AA6-633C2CBB2A85}" destId="{FA34D1CD-34DA-4308-AB17-3C277912A841}" srcOrd="8" destOrd="0" presId="urn:microsoft.com/office/officeart/2005/8/layout/vList2"/>
    <dgm:cxn modelId="{1353FD4F-42EB-4926-9D09-5AAFD4598746}" type="presParOf" srcId="{DE1B5AFE-B0AB-4D65-9AA6-633C2CBB2A85}" destId="{B7651F50-7976-40A7-ADC0-458D660420EF}" srcOrd="9" destOrd="0" presId="urn:microsoft.com/office/officeart/2005/8/layout/vList2"/>
    <dgm:cxn modelId="{172E695A-95F2-42BC-B0FD-29B8804DABD2}" type="presParOf" srcId="{DE1B5AFE-B0AB-4D65-9AA6-633C2CBB2A85}" destId="{27B45B45-A6C4-4F75-9484-9453ADE83E3D}"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721183E-6A45-49ED-88C9-CF2CE0E13E2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0D4F8750-8F40-4A3A-8264-39E9E8D6A3A6}">
      <dgm:prSet/>
      <dgm:spPr/>
      <dgm:t>
        <a:bodyPr/>
        <a:lstStyle/>
        <a:p>
          <a:r>
            <a:rPr lang="en-US" b="1" dirty="0"/>
            <a:t>Title: Early Childhood: Fostering Diversity and Inclusion</a:t>
          </a:r>
        </a:p>
      </dgm:t>
    </dgm:pt>
    <dgm:pt modelId="{7CCD0258-588B-4167-91A1-FE96421B7B08}" type="parTrans" cxnId="{8D6E1C81-6905-4225-BADC-3251F2ACFB96}">
      <dgm:prSet/>
      <dgm:spPr/>
      <dgm:t>
        <a:bodyPr/>
        <a:lstStyle/>
        <a:p>
          <a:endParaRPr lang="en-US" b="1"/>
        </a:p>
      </dgm:t>
    </dgm:pt>
    <dgm:pt modelId="{8AD435CE-3CFD-4A7A-A514-FC115DCA19D9}" type="sibTrans" cxnId="{8D6E1C81-6905-4225-BADC-3251F2ACFB96}">
      <dgm:prSet/>
      <dgm:spPr/>
      <dgm:t>
        <a:bodyPr/>
        <a:lstStyle/>
        <a:p>
          <a:endParaRPr lang="en-US" b="1"/>
        </a:p>
      </dgm:t>
    </dgm:pt>
    <dgm:pt modelId="{2C41FA67-7BB6-4881-B5D1-134A5ADF5A31}">
      <dgm:prSet>
        <dgm:style>
          <a:lnRef idx="2">
            <a:schemeClr val="accent3"/>
          </a:lnRef>
          <a:fillRef idx="1">
            <a:schemeClr val="lt1"/>
          </a:fillRef>
          <a:effectRef idx="0">
            <a:schemeClr val="accent3"/>
          </a:effectRef>
          <a:fontRef idx="minor">
            <a:schemeClr val="dk1"/>
          </a:fontRef>
        </dgm:style>
      </dgm:prSet>
      <dgm:spPr/>
      <dgm:t>
        <a:bodyPr/>
        <a:lstStyle/>
        <a:p>
          <a:r>
            <a:rPr lang="en-US" b="1" dirty="0">
              <a:hlinkClick xmlns:r="http://schemas.openxmlformats.org/officeDocument/2006/relationships" r:id="rId1"/>
            </a:rPr>
            <a:t>https://www.youtube.com/watch?v=Emhv4t63jyI</a:t>
          </a:r>
          <a:endParaRPr lang="en-US" b="1" dirty="0"/>
        </a:p>
      </dgm:t>
    </dgm:pt>
    <dgm:pt modelId="{631D7A6B-3E71-445F-BAE6-E96B0FF8E3A0}" type="parTrans" cxnId="{8FD148FA-5B63-4897-8249-274BF7B1EBFA}">
      <dgm:prSet/>
      <dgm:spPr/>
      <dgm:t>
        <a:bodyPr/>
        <a:lstStyle/>
        <a:p>
          <a:endParaRPr lang="en-US" b="1"/>
        </a:p>
      </dgm:t>
    </dgm:pt>
    <dgm:pt modelId="{7C547473-8957-489E-8E47-22AEF8A3712C}" type="sibTrans" cxnId="{8FD148FA-5B63-4897-8249-274BF7B1EBFA}">
      <dgm:prSet/>
      <dgm:spPr/>
      <dgm:t>
        <a:bodyPr/>
        <a:lstStyle/>
        <a:p>
          <a:endParaRPr lang="en-US" b="1"/>
        </a:p>
      </dgm:t>
    </dgm:pt>
    <dgm:pt modelId="{6E219D90-B6A1-438A-AA75-60B382FCFA79}">
      <dgm:prSet/>
      <dgm:spPr/>
      <dgm:t>
        <a:bodyPr/>
        <a:lstStyle/>
        <a:p>
          <a:r>
            <a:rPr lang="en-US" b="1"/>
            <a:t>Watch a video about cultural competence:</a:t>
          </a:r>
        </a:p>
      </dgm:t>
    </dgm:pt>
    <dgm:pt modelId="{DB1BF4E3-818D-4AE7-8133-122A3767B314}" type="parTrans" cxnId="{EAA090D1-B280-45BD-8F0A-B3FFCFA858FD}">
      <dgm:prSet/>
      <dgm:spPr/>
      <dgm:t>
        <a:bodyPr/>
        <a:lstStyle/>
        <a:p>
          <a:endParaRPr lang="en-US" b="1"/>
        </a:p>
      </dgm:t>
    </dgm:pt>
    <dgm:pt modelId="{C4B7912A-5839-4DB3-A02B-B371AEE27E5E}" type="sibTrans" cxnId="{EAA090D1-B280-45BD-8F0A-B3FFCFA858FD}">
      <dgm:prSet/>
      <dgm:spPr/>
      <dgm:t>
        <a:bodyPr/>
        <a:lstStyle/>
        <a:p>
          <a:endParaRPr lang="en-US" b="1"/>
        </a:p>
      </dgm:t>
    </dgm:pt>
    <dgm:pt modelId="{167135A4-319D-4672-85E3-C28300303039}">
      <dgm:prSet/>
      <dgm:spPr/>
      <dgm:t>
        <a:bodyPr/>
        <a:lstStyle/>
        <a:p>
          <a:r>
            <a:rPr lang="en-US" b="1" dirty="0"/>
            <a:t>1. Take notes on the strategies mentioned for bridging cultural gaps.</a:t>
          </a:r>
        </a:p>
      </dgm:t>
    </dgm:pt>
    <dgm:pt modelId="{75538C14-B609-472D-8FC8-A132D8127812}" type="parTrans" cxnId="{868B45A6-306D-4ED9-9F33-9E2ED35538E4}">
      <dgm:prSet/>
      <dgm:spPr/>
      <dgm:t>
        <a:bodyPr/>
        <a:lstStyle/>
        <a:p>
          <a:endParaRPr lang="en-US" b="1"/>
        </a:p>
      </dgm:t>
    </dgm:pt>
    <dgm:pt modelId="{E208B75B-5A27-4726-806E-527DE073B50E}" type="sibTrans" cxnId="{868B45A6-306D-4ED9-9F33-9E2ED35538E4}">
      <dgm:prSet/>
      <dgm:spPr/>
      <dgm:t>
        <a:bodyPr/>
        <a:lstStyle/>
        <a:p>
          <a:endParaRPr lang="en-US" b="1"/>
        </a:p>
      </dgm:t>
    </dgm:pt>
    <dgm:pt modelId="{48F12546-2438-4F3F-9BE0-3060D24356EF}">
      <dgm:prSet/>
      <dgm:spPr/>
      <dgm:t>
        <a:bodyPr/>
        <a:lstStyle/>
        <a:p>
          <a:r>
            <a:rPr lang="en-US" b="1" dirty="0"/>
            <a:t>2. Think about how you might apply them in your own work in childcare.</a:t>
          </a:r>
        </a:p>
      </dgm:t>
    </dgm:pt>
    <dgm:pt modelId="{D4A36B3D-E9CA-413A-97AB-438BCBC81FF5}" type="parTrans" cxnId="{3D8D3471-F180-4744-8E37-E4F444EE9172}">
      <dgm:prSet/>
      <dgm:spPr/>
      <dgm:t>
        <a:bodyPr/>
        <a:lstStyle/>
        <a:p>
          <a:endParaRPr lang="en-US" b="1"/>
        </a:p>
      </dgm:t>
    </dgm:pt>
    <dgm:pt modelId="{361BBD35-0207-4405-8356-9686239596C8}" type="sibTrans" cxnId="{3D8D3471-F180-4744-8E37-E4F444EE9172}">
      <dgm:prSet/>
      <dgm:spPr/>
      <dgm:t>
        <a:bodyPr/>
        <a:lstStyle/>
        <a:p>
          <a:endParaRPr lang="en-US" b="1"/>
        </a:p>
      </dgm:t>
    </dgm:pt>
    <dgm:pt modelId="{A50E2A37-FD06-4936-86CA-2130A3D2A64B}" type="pres">
      <dgm:prSet presAssocID="{D721183E-6A45-49ED-88C9-CF2CE0E13E2E}" presName="outerComposite" presStyleCnt="0">
        <dgm:presLayoutVars>
          <dgm:chMax val="5"/>
          <dgm:dir/>
          <dgm:resizeHandles val="exact"/>
        </dgm:presLayoutVars>
      </dgm:prSet>
      <dgm:spPr/>
    </dgm:pt>
    <dgm:pt modelId="{1A873B68-36AA-4B02-B66C-B0E4A074FFBE}" type="pres">
      <dgm:prSet presAssocID="{D721183E-6A45-49ED-88C9-CF2CE0E13E2E}" presName="dummyMaxCanvas" presStyleCnt="0">
        <dgm:presLayoutVars/>
      </dgm:prSet>
      <dgm:spPr/>
    </dgm:pt>
    <dgm:pt modelId="{2E259B90-9552-4BB3-AA35-486C37D134EC}" type="pres">
      <dgm:prSet presAssocID="{D721183E-6A45-49ED-88C9-CF2CE0E13E2E}" presName="FiveNodes_1" presStyleLbl="node1" presStyleIdx="0" presStyleCnt="5">
        <dgm:presLayoutVars>
          <dgm:bulletEnabled val="1"/>
        </dgm:presLayoutVars>
      </dgm:prSet>
      <dgm:spPr/>
    </dgm:pt>
    <dgm:pt modelId="{19A8B864-3BED-4F25-AA86-1ACF2B8C147C}" type="pres">
      <dgm:prSet presAssocID="{D721183E-6A45-49ED-88C9-CF2CE0E13E2E}" presName="FiveNodes_2" presStyleLbl="node1" presStyleIdx="1" presStyleCnt="5">
        <dgm:presLayoutVars>
          <dgm:bulletEnabled val="1"/>
        </dgm:presLayoutVars>
      </dgm:prSet>
      <dgm:spPr/>
    </dgm:pt>
    <dgm:pt modelId="{F7A7A5FD-4E63-4A9C-A89A-5AD35AE7B613}" type="pres">
      <dgm:prSet presAssocID="{D721183E-6A45-49ED-88C9-CF2CE0E13E2E}" presName="FiveNodes_3" presStyleLbl="node1" presStyleIdx="2" presStyleCnt="5">
        <dgm:presLayoutVars>
          <dgm:bulletEnabled val="1"/>
        </dgm:presLayoutVars>
      </dgm:prSet>
      <dgm:spPr/>
    </dgm:pt>
    <dgm:pt modelId="{0912A07E-16B8-4F3E-B33B-063C72747434}" type="pres">
      <dgm:prSet presAssocID="{D721183E-6A45-49ED-88C9-CF2CE0E13E2E}" presName="FiveNodes_4" presStyleLbl="node1" presStyleIdx="3" presStyleCnt="5">
        <dgm:presLayoutVars>
          <dgm:bulletEnabled val="1"/>
        </dgm:presLayoutVars>
      </dgm:prSet>
      <dgm:spPr/>
    </dgm:pt>
    <dgm:pt modelId="{A490249E-F5EC-43FF-B515-B00FB3B88D61}" type="pres">
      <dgm:prSet presAssocID="{D721183E-6A45-49ED-88C9-CF2CE0E13E2E}" presName="FiveNodes_5" presStyleLbl="node1" presStyleIdx="4" presStyleCnt="5">
        <dgm:presLayoutVars>
          <dgm:bulletEnabled val="1"/>
        </dgm:presLayoutVars>
      </dgm:prSet>
      <dgm:spPr/>
    </dgm:pt>
    <dgm:pt modelId="{481F91A4-6520-4C18-9CD7-CE3010FC1C8B}" type="pres">
      <dgm:prSet presAssocID="{D721183E-6A45-49ED-88C9-CF2CE0E13E2E}" presName="FiveConn_1-2" presStyleLbl="fgAccFollowNode1" presStyleIdx="0" presStyleCnt="4">
        <dgm:presLayoutVars>
          <dgm:bulletEnabled val="1"/>
        </dgm:presLayoutVars>
      </dgm:prSet>
      <dgm:spPr/>
    </dgm:pt>
    <dgm:pt modelId="{33959CE5-C068-45FC-AB0B-FE571637FD50}" type="pres">
      <dgm:prSet presAssocID="{D721183E-6A45-49ED-88C9-CF2CE0E13E2E}" presName="FiveConn_2-3" presStyleLbl="fgAccFollowNode1" presStyleIdx="1" presStyleCnt="4">
        <dgm:presLayoutVars>
          <dgm:bulletEnabled val="1"/>
        </dgm:presLayoutVars>
      </dgm:prSet>
      <dgm:spPr/>
    </dgm:pt>
    <dgm:pt modelId="{7727E8DD-861E-42E0-8300-5E9BAA6EFC72}" type="pres">
      <dgm:prSet presAssocID="{D721183E-6A45-49ED-88C9-CF2CE0E13E2E}" presName="FiveConn_3-4" presStyleLbl="fgAccFollowNode1" presStyleIdx="2" presStyleCnt="4">
        <dgm:presLayoutVars>
          <dgm:bulletEnabled val="1"/>
        </dgm:presLayoutVars>
      </dgm:prSet>
      <dgm:spPr/>
    </dgm:pt>
    <dgm:pt modelId="{2108BA25-6ECF-49C7-BDEF-FFFB602EDC11}" type="pres">
      <dgm:prSet presAssocID="{D721183E-6A45-49ED-88C9-CF2CE0E13E2E}" presName="FiveConn_4-5" presStyleLbl="fgAccFollowNode1" presStyleIdx="3" presStyleCnt="4">
        <dgm:presLayoutVars>
          <dgm:bulletEnabled val="1"/>
        </dgm:presLayoutVars>
      </dgm:prSet>
      <dgm:spPr/>
    </dgm:pt>
    <dgm:pt modelId="{F0CDF782-7716-4EBB-AD91-A7C05422BC13}" type="pres">
      <dgm:prSet presAssocID="{D721183E-6A45-49ED-88C9-CF2CE0E13E2E}" presName="FiveNodes_1_text" presStyleLbl="node1" presStyleIdx="4" presStyleCnt="5">
        <dgm:presLayoutVars>
          <dgm:bulletEnabled val="1"/>
        </dgm:presLayoutVars>
      </dgm:prSet>
      <dgm:spPr/>
    </dgm:pt>
    <dgm:pt modelId="{93C0D326-5029-481B-9205-79182B715713}" type="pres">
      <dgm:prSet presAssocID="{D721183E-6A45-49ED-88C9-CF2CE0E13E2E}" presName="FiveNodes_2_text" presStyleLbl="node1" presStyleIdx="4" presStyleCnt="5">
        <dgm:presLayoutVars>
          <dgm:bulletEnabled val="1"/>
        </dgm:presLayoutVars>
      </dgm:prSet>
      <dgm:spPr/>
    </dgm:pt>
    <dgm:pt modelId="{A98277CA-56A2-4B38-97A3-7CB54ACDD3B5}" type="pres">
      <dgm:prSet presAssocID="{D721183E-6A45-49ED-88C9-CF2CE0E13E2E}" presName="FiveNodes_3_text" presStyleLbl="node1" presStyleIdx="4" presStyleCnt="5">
        <dgm:presLayoutVars>
          <dgm:bulletEnabled val="1"/>
        </dgm:presLayoutVars>
      </dgm:prSet>
      <dgm:spPr/>
    </dgm:pt>
    <dgm:pt modelId="{EE2A1C89-02FE-44A9-9592-DA8475A50988}" type="pres">
      <dgm:prSet presAssocID="{D721183E-6A45-49ED-88C9-CF2CE0E13E2E}" presName="FiveNodes_4_text" presStyleLbl="node1" presStyleIdx="4" presStyleCnt="5">
        <dgm:presLayoutVars>
          <dgm:bulletEnabled val="1"/>
        </dgm:presLayoutVars>
      </dgm:prSet>
      <dgm:spPr/>
    </dgm:pt>
    <dgm:pt modelId="{BF3C31D6-9867-4EE7-B0C2-CFD37C836AC2}" type="pres">
      <dgm:prSet presAssocID="{D721183E-6A45-49ED-88C9-CF2CE0E13E2E}" presName="FiveNodes_5_text" presStyleLbl="node1" presStyleIdx="4" presStyleCnt="5">
        <dgm:presLayoutVars>
          <dgm:bulletEnabled val="1"/>
        </dgm:presLayoutVars>
      </dgm:prSet>
      <dgm:spPr/>
    </dgm:pt>
  </dgm:ptLst>
  <dgm:cxnLst>
    <dgm:cxn modelId="{DF986408-C39E-4FD7-A925-FF869917E382}" type="presOf" srcId="{C4B7912A-5839-4DB3-A02B-B371AEE27E5E}" destId="{7727E8DD-861E-42E0-8300-5E9BAA6EFC72}" srcOrd="0" destOrd="0" presId="urn:microsoft.com/office/officeart/2005/8/layout/vProcess5"/>
    <dgm:cxn modelId="{0F9F6116-760F-4FA4-A14A-464ACE7E3143}" type="presOf" srcId="{48F12546-2438-4F3F-9BE0-3060D24356EF}" destId="{BF3C31D6-9867-4EE7-B0C2-CFD37C836AC2}" srcOrd="1" destOrd="0" presId="urn:microsoft.com/office/officeart/2005/8/layout/vProcess5"/>
    <dgm:cxn modelId="{70613227-BBB7-4BFA-9CAC-7E0AABE4B00C}" type="presOf" srcId="{6E219D90-B6A1-438A-AA75-60B382FCFA79}" destId="{F7A7A5FD-4E63-4A9C-A89A-5AD35AE7B613}" srcOrd="0" destOrd="0" presId="urn:microsoft.com/office/officeart/2005/8/layout/vProcess5"/>
    <dgm:cxn modelId="{ABCFB661-FEFC-469C-B241-984FDABAFCC6}" type="presOf" srcId="{6E219D90-B6A1-438A-AA75-60B382FCFA79}" destId="{A98277CA-56A2-4B38-97A3-7CB54ACDD3B5}" srcOrd="1" destOrd="0" presId="urn:microsoft.com/office/officeart/2005/8/layout/vProcess5"/>
    <dgm:cxn modelId="{3D8D3471-F180-4744-8E37-E4F444EE9172}" srcId="{D721183E-6A45-49ED-88C9-CF2CE0E13E2E}" destId="{48F12546-2438-4F3F-9BE0-3060D24356EF}" srcOrd="4" destOrd="0" parTransId="{D4A36B3D-E9CA-413A-97AB-438BCBC81FF5}" sibTransId="{361BBD35-0207-4405-8356-9686239596C8}"/>
    <dgm:cxn modelId="{5E29E180-FEDA-42B8-9FFF-582BA44E9399}" type="presOf" srcId="{0D4F8750-8F40-4A3A-8264-39E9E8D6A3A6}" destId="{F0CDF782-7716-4EBB-AD91-A7C05422BC13}" srcOrd="1" destOrd="0" presId="urn:microsoft.com/office/officeart/2005/8/layout/vProcess5"/>
    <dgm:cxn modelId="{8D6E1C81-6905-4225-BADC-3251F2ACFB96}" srcId="{D721183E-6A45-49ED-88C9-CF2CE0E13E2E}" destId="{0D4F8750-8F40-4A3A-8264-39E9E8D6A3A6}" srcOrd="0" destOrd="0" parTransId="{7CCD0258-588B-4167-91A1-FE96421B7B08}" sibTransId="{8AD435CE-3CFD-4A7A-A514-FC115DCA19D9}"/>
    <dgm:cxn modelId="{3D4C4990-3331-4D0D-8100-D8255A2AD198}" type="presOf" srcId="{2C41FA67-7BB6-4881-B5D1-134A5ADF5A31}" destId="{19A8B864-3BED-4F25-AA86-1ACF2B8C147C}" srcOrd="0" destOrd="0" presId="urn:microsoft.com/office/officeart/2005/8/layout/vProcess5"/>
    <dgm:cxn modelId="{52B8B194-A070-4522-9C3E-CE7604732FD0}" type="presOf" srcId="{E208B75B-5A27-4726-806E-527DE073B50E}" destId="{2108BA25-6ECF-49C7-BDEF-FFFB602EDC11}" srcOrd="0" destOrd="0" presId="urn:microsoft.com/office/officeart/2005/8/layout/vProcess5"/>
    <dgm:cxn modelId="{9D29F5A2-FE08-4342-9B8C-6064D946E453}" type="presOf" srcId="{2C41FA67-7BB6-4881-B5D1-134A5ADF5A31}" destId="{93C0D326-5029-481B-9205-79182B715713}" srcOrd="1" destOrd="0" presId="urn:microsoft.com/office/officeart/2005/8/layout/vProcess5"/>
    <dgm:cxn modelId="{868B45A6-306D-4ED9-9F33-9E2ED35538E4}" srcId="{D721183E-6A45-49ED-88C9-CF2CE0E13E2E}" destId="{167135A4-319D-4672-85E3-C28300303039}" srcOrd="3" destOrd="0" parTransId="{75538C14-B609-472D-8FC8-A132D8127812}" sibTransId="{E208B75B-5A27-4726-806E-527DE073B50E}"/>
    <dgm:cxn modelId="{580C0FAE-24EF-4264-9E4E-A340246CF198}" type="presOf" srcId="{D721183E-6A45-49ED-88C9-CF2CE0E13E2E}" destId="{A50E2A37-FD06-4936-86CA-2130A3D2A64B}" srcOrd="0" destOrd="0" presId="urn:microsoft.com/office/officeart/2005/8/layout/vProcess5"/>
    <dgm:cxn modelId="{C3345DB7-89F1-43DD-AD61-E5AE424219AC}" type="presOf" srcId="{167135A4-319D-4672-85E3-C28300303039}" destId="{EE2A1C89-02FE-44A9-9592-DA8475A50988}" srcOrd="1" destOrd="0" presId="urn:microsoft.com/office/officeart/2005/8/layout/vProcess5"/>
    <dgm:cxn modelId="{FEFBBDC1-6B17-4EAB-A1D9-AA07308D8C2F}" type="presOf" srcId="{7C547473-8957-489E-8E47-22AEF8A3712C}" destId="{33959CE5-C068-45FC-AB0B-FE571637FD50}" srcOrd="0" destOrd="0" presId="urn:microsoft.com/office/officeart/2005/8/layout/vProcess5"/>
    <dgm:cxn modelId="{CFAAB5C2-F54B-43F8-8669-944C75A660B1}" type="presOf" srcId="{167135A4-319D-4672-85E3-C28300303039}" destId="{0912A07E-16B8-4F3E-B33B-063C72747434}" srcOrd="0" destOrd="0" presId="urn:microsoft.com/office/officeart/2005/8/layout/vProcess5"/>
    <dgm:cxn modelId="{A3ED80CB-F2B3-47B8-B9A2-D64F0190A87E}" type="presOf" srcId="{0D4F8750-8F40-4A3A-8264-39E9E8D6A3A6}" destId="{2E259B90-9552-4BB3-AA35-486C37D134EC}" srcOrd="0" destOrd="0" presId="urn:microsoft.com/office/officeart/2005/8/layout/vProcess5"/>
    <dgm:cxn modelId="{EAA090D1-B280-45BD-8F0A-B3FFCFA858FD}" srcId="{D721183E-6A45-49ED-88C9-CF2CE0E13E2E}" destId="{6E219D90-B6A1-438A-AA75-60B382FCFA79}" srcOrd="2" destOrd="0" parTransId="{DB1BF4E3-818D-4AE7-8133-122A3767B314}" sibTransId="{C4B7912A-5839-4DB3-A02B-B371AEE27E5E}"/>
    <dgm:cxn modelId="{D18F82E0-D06D-4948-9D17-E87652DF3207}" type="presOf" srcId="{48F12546-2438-4F3F-9BE0-3060D24356EF}" destId="{A490249E-F5EC-43FF-B515-B00FB3B88D61}" srcOrd="0" destOrd="0" presId="urn:microsoft.com/office/officeart/2005/8/layout/vProcess5"/>
    <dgm:cxn modelId="{31108EE8-67EA-449B-AE43-4479DF6887C6}" type="presOf" srcId="{8AD435CE-3CFD-4A7A-A514-FC115DCA19D9}" destId="{481F91A4-6520-4C18-9CD7-CE3010FC1C8B}" srcOrd="0" destOrd="0" presId="urn:microsoft.com/office/officeart/2005/8/layout/vProcess5"/>
    <dgm:cxn modelId="{8FD148FA-5B63-4897-8249-274BF7B1EBFA}" srcId="{D721183E-6A45-49ED-88C9-CF2CE0E13E2E}" destId="{2C41FA67-7BB6-4881-B5D1-134A5ADF5A31}" srcOrd="1" destOrd="0" parTransId="{631D7A6B-3E71-445F-BAE6-E96B0FF8E3A0}" sibTransId="{7C547473-8957-489E-8E47-22AEF8A3712C}"/>
    <dgm:cxn modelId="{ACB18A29-7BFD-4A6D-ADF7-9DAF14C5C02C}" type="presParOf" srcId="{A50E2A37-FD06-4936-86CA-2130A3D2A64B}" destId="{1A873B68-36AA-4B02-B66C-B0E4A074FFBE}" srcOrd="0" destOrd="0" presId="urn:microsoft.com/office/officeart/2005/8/layout/vProcess5"/>
    <dgm:cxn modelId="{45C1A15B-6FB6-404B-908C-F6B9CF653F1F}" type="presParOf" srcId="{A50E2A37-FD06-4936-86CA-2130A3D2A64B}" destId="{2E259B90-9552-4BB3-AA35-486C37D134EC}" srcOrd="1" destOrd="0" presId="urn:microsoft.com/office/officeart/2005/8/layout/vProcess5"/>
    <dgm:cxn modelId="{657BF940-E28E-42B5-97E0-8279347BC98C}" type="presParOf" srcId="{A50E2A37-FD06-4936-86CA-2130A3D2A64B}" destId="{19A8B864-3BED-4F25-AA86-1ACF2B8C147C}" srcOrd="2" destOrd="0" presId="urn:microsoft.com/office/officeart/2005/8/layout/vProcess5"/>
    <dgm:cxn modelId="{4EBFD012-E298-4A86-9971-987B9D77FE42}" type="presParOf" srcId="{A50E2A37-FD06-4936-86CA-2130A3D2A64B}" destId="{F7A7A5FD-4E63-4A9C-A89A-5AD35AE7B613}" srcOrd="3" destOrd="0" presId="urn:microsoft.com/office/officeart/2005/8/layout/vProcess5"/>
    <dgm:cxn modelId="{F97AFDA7-1915-440B-9697-5ED82AB32357}" type="presParOf" srcId="{A50E2A37-FD06-4936-86CA-2130A3D2A64B}" destId="{0912A07E-16B8-4F3E-B33B-063C72747434}" srcOrd="4" destOrd="0" presId="urn:microsoft.com/office/officeart/2005/8/layout/vProcess5"/>
    <dgm:cxn modelId="{EFB1E318-F341-4789-8271-418370C285EC}" type="presParOf" srcId="{A50E2A37-FD06-4936-86CA-2130A3D2A64B}" destId="{A490249E-F5EC-43FF-B515-B00FB3B88D61}" srcOrd="5" destOrd="0" presId="urn:microsoft.com/office/officeart/2005/8/layout/vProcess5"/>
    <dgm:cxn modelId="{8FF47E21-9660-41BF-830D-095819725057}" type="presParOf" srcId="{A50E2A37-FD06-4936-86CA-2130A3D2A64B}" destId="{481F91A4-6520-4C18-9CD7-CE3010FC1C8B}" srcOrd="6" destOrd="0" presId="urn:microsoft.com/office/officeart/2005/8/layout/vProcess5"/>
    <dgm:cxn modelId="{2B751EAE-3501-4CAC-83B3-919DF3160B9B}" type="presParOf" srcId="{A50E2A37-FD06-4936-86CA-2130A3D2A64B}" destId="{33959CE5-C068-45FC-AB0B-FE571637FD50}" srcOrd="7" destOrd="0" presId="urn:microsoft.com/office/officeart/2005/8/layout/vProcess5"/>
    <dgm:cxn modelId="{2F6E260B-A50D-47AC-B3CD-2EFEE48E2545}" type="presParOf" srcId="{A50E2A37-FD06-4936-86CA-2130A3D2A64B}" destId="{7727E8DD-861E-42E0-8300-5E9BAA6EFC72}" srcOrd="8" destOrd="0" presId="urn:microsoft.com/office/officeart/2005/8/layout/vProcess5"/>
    <dgm:cxn modelId="{644751CA-78DC-4B4F-A04A-69DCF87A2841}" type="presParOf" srcId="{A50E2A37-FD06-4936-86CA-2130A3D2A64B}" destId="{2108BA25-6ECF-49C7-BDEF-FFFB602EDC11}" srcOrd="9" destOrd="0" presId="urn:microsoft.com/office/officeart/2005/8/layout/vProcess5"/>
    <dgm:cxn modelId="{0EB9E0CC-7BD2-4DD0-AB01-B097451683D2}" type="presParOf" srcId="{A50E2A37-FD06-4936-86CA-2130A3D2A64B}" destId="{F0CDF782-7716-4EBB-AD91-A7C05422BC13}" srcOrd="10" destOrd="0" presId="urn:microsoft.com/office/officeart/2005/8/layout/vProcess5"/>
    <dgm:cxn modelId="{DF5CCD49-053B-472B-BEE8-B38CDDDAA66A}" type="presParOf" srcId="{A50E2A37-FD06-4936-86CA-2130A3D2A64B}" destId="{93C0D326-5029-481B-9205-79182B715713}" srcOrd="11" destOrd="0" presId="urn:microsoft.com/office/officeart/2005/8/layout/vProcess5"/>
    <dgm:cxn modelId="{BBAAA096-C2F7-4872-BD20-D8222E5815FB}" type="presParOf" srcId="{A50E2A37-FD06-4936-86CA-2130A3D2A64B}" destId="{A98277CA-56A2-4B38-97A3-7CB54ACDD3B5}" srcOrd="12" destOrd="0" presId="urn:microsoft.com/office/officeart/2005/8/layout/vProcess5"/>
    <dgm:cxn modelId="{A3BED776-D5B9-460D-8F02-35771B24A0C7}" type="presParOf" srcId="{A50E2A37-FD06-4936-86CA-2130A3D2A64B}" destId="{EE2A1C89-02FE-44A9-9592-DA8475A50988}" srcOrd="13" destOrd="0" presId="urn:microsoft.com/office/officeart/2005/8/layout/vProcess5"/>
    <dgm:cxn modelId="{4CB17235-FE4F-4280-8B9F-C1056D93DFEA}" type="presParOf" srcId="{A50E2A37-FD06-4936-86CA-2130A3D2A64B}" destId="{BF3C31D6-9867-4EE7-B0C2-CFD37C836AC2}"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1527A-F34B-4329-9CE8-67EA6F9D726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4E13C77-B3F8-428E-89CC-8AE6272D6562}">
      <dgm:prSet custT="1"/>
      <dgm:spPr/>
      <dgm:t>
        <a:bodyPr/>
        <a:lstStyle/>
        <a:p>
          <a:r>
            <a:rPr lang="en-US" sz="3200" b="1" dirty="0"/>
            <a:t>Questions</a:t>
          </a:r>
          <a:r>
            <a:rPr lang="en-US" sz="3400" dirty="0"/>
            <a:t>:</a:t>
          </a:r>
        </a:p>
      </dgm:t>
    </dgm:pt>
    <dgm:pt modelId="{E990D1A9-8FC8-4B16-A7E9-E08A33E7CE24}" type="parTrans" cxnId="{F605705A-3B4D-4651-A56B-D29575F13AC4}">
      <dgm:prSet/>
      <dgm:spPr/>
      <dgm:t>
        <a:bodyPr/>
        <a:lstStyle/>
        <a:p>
          <a:endParaRPr lang="en-US"/>
        </a:p>
      </dgm:t>
    </dgm:pt>
    <dgm:pt modelId="{B2AE082C-C0C7-4732-824F-5A383CABDB17}" type="sibTrans" cxnId="{F605705A-3B4D-4651-A56B-D29575F13AC4}">
      <dgm:prSet/>
      <dgm:spPr/>
      <dgm:t>
        <a:bodyPr/>
        <a:lstStyle/>
        <a:p>
          <a:endParaRPr lang="en-US"/>
        </a:p>
      </dgm:t>
    </dgm:pt>
    <dgm:pt modelId="{F2BF0E0A-36A3-41D7-9751-BEFADC04A7A2}">
      <dgm:prSet/>
      <dgm:spPr/>
      <dgm:t>
        <a:bodyPr/>
        <a:lstStyle/>
        <a:p>
          <a:r>
            <a:rPr lang="en-US" dirty="0"/>
            <a:t>1. What strategies for cultural competence were highlighted in the video?</a:t>
          </a:r>
        </a:p>
      </dgm:t>
    </dgm:pt>
    <dgm:pt modelId="{611BF11C-DE6E-4A50-87CD-8A61F1D5DA5D}" type="parTrans" cxnId="{AD4FCF80-EF7C-4292-A5C3-A941D5A358CC}">
      <dgm:prSet/>
      <dgm:spPr/>
      <dgm:t>
        <a:bodyPr/>
        <a:lstStyle/>
        <a:p>
          <a:endParaRPr lang="en-US"/>
        </a:p>
      </dgm:t>
    </dgm:pt>
    <dgm:pt modelId="{94D9A1FE-4771-4DC2-9527-3E1AAFEA4FC0}" type="sibTrans" cxnId="{AD4FCF80-EF7C-4292-A5C3-A941D5A358CC}">
      <dgm:prSet/>
      <dgm:spPr/>
      <dgm:t>
        <a:bodyPr/>
        <a:lstStyle/>
        <a:p>
          <a:endParaRPr lang="en-US"/>
        </a:p>
      </dgm:t>
    </dgm:pt>
    <dgm:pt modelId="{FBF6C7A2-F815-4F31-9D34-C4449D40A092}">
      <dgm:prSet/>
      <dgm:spPr/>
      <dgm:t>
        <a:bodyPr/>
        <a:lstStyle/>
        <a:p>
          <a:r>
            <a:rPr lang="en-US" dirty="0"/>
            <a:t>2. How can we apply these strategies in our interactions with children and families?</a:t>
          </a:r>
        </a:p>
      </dgm:t>
    </dgm:pt>
    <dgm:pt modelId="{1F95E5EB-964D-49DC-9673-A660CDB2D0D8}" type="parTrans" cxnId="{1BE3AF35-9A61-43E0-92F1-95B3067E6216}">
      <dgm:prSet/>
      <dgm:spPr/>
      <dgm:t>
        <a:bodyPr/>
        <a:lstStyle/>
        <a:p>
          <a:endParaRPr lang="en-US"/>
        </a:p>
      </dgm:t>
    </dgm:pt>
    <dgm:pt modelId="{CA201CF1-5144-4497-B718-CDBA7F72D199}" type="sibTrans" cxnId="{1BE3AF35-9A61-43E0-92F1-95B3067E6216}">
      <dgm:prSet/>
      <dgm:spPr/>
      <dgm:t>
        <a:bodyPr/>
        <a:lstStyle/>
        <a:p>
          <a:endParaRPr lang="en-US"/>
        </a:p>
      </dgm:t>
    </dgm:pt>
    <dgm:pt modelId="{2CEB3AE0-9C7A-4473-9B11-4AB070DE73BC}">
      <dgm:prSet/>
      <dgm:spPr/>
      <dgm:t>
        <a:bodyPr/>
        <a:lstStyle/>
        <a:p>
          <a:r>
            <a:rPr lang="en-US" dirty="0"/>
            <a:t>3. Why is it important to recognize and address our own biases?</a:t>
          </a:r>
        </a:p>
      </dgm:t>
    </dgm:pt>
    <dgm:pt modelId="{6D09B1CB-0C0E-4052-953E-BA0121ACC569}" type="parTrans" cxnId="{667AE66B-E0C1-4FD1-9F5B-614108601EDF}">
      <dgm:prSet/>
      <dgm:spPr/>
      <dgm:t>
        <a:bodyPr/>
        <a:lstStyle/>
        <a:p>
          <a:endParaRPr lang="en-US"/>
        </a:p>
      </dgm:t>
    </dgm:pt>
    <dgm:pt modelId="{A1E3E0FB-F1D7-436B-BF9C-68A7C169B1E9}" type="sibTrans" cxnId="{667AE66B-E0C1-4FD1-9F5B-614108601EDF}">
      <dgm:prSet/>
      <dgm:spPr/>
      <dgm:t>
        <a:bodyPr/>
        <a:lstStyle/>
        <a:p>
          <a:endParaRPr lang="en-US"/>
        </a:p>
      </dgm:t>
    </dgm:pt>
    <dgm:pt modelId="{247E8D2B-8366-4E2D-B0BD-F3EC8EEA8ED1}">
      <dgm:prSet/>
      <dgm:spPr/>
      <dgm:t>
        <a:bodyPr/>
        <a:lstStyle/>
        <a:p>
          <a:r>
            <a:rPr lang="en-US" dirty="0"/>
            <a:t>4. Share your answers with the class</a:t>
          </a:r>
        </a:p>
      </dgm:t>
    </dgm:pt>
    <dgm:pt modelId="{393AC35F-7FD3-4E33-BAC1-42A08CE43CA6}" type="parTrans" cxnId="{00A5451C-EB3F-4490-B6BD-34FE1D1E46F0}">
      <dgm:prSet/>
      <dgm:spPr/>
      <dgm:t>
        <a:bodyPr/>
        <a:lstStyle/>
        <a:p>
          <a:endParaRPr lang="en-CA"/>
        </a:p>
      </dgm:t>
    </dgm:pt>
    <dgm:pt modelId="{3D7DD2FD-6B75-49A3-8610-4BC45B1112F7}" type="sibTrans" cxnId="{00A5451C-EB3F-4490-B6BD-34FE1D1E46F0}">
      <dgm:prSet/>
      <dgm:spPr/>
      <dgm:t>
        <a:bodyPr/>
        <a:lstStyle/>
        <a:p>
          <a:endParaRPr lang="en-CA"/>
        </a:p>
      </dgm:t>
    </dgm:pt>
    <dgm:pt modelId="{605CDCB1-E1A4-4FDC-9464-D03746303135}" type="pres">
      <dgm:prSet presAssocID="{3C71527A-F34B-4329-9CE8-67EA6F9D726C}" presName="vert0" presStyleCnt="0">
        <dgm:presLayoutVars>
          <dgm:dir/>
          <dgm:animOne val="branch"/>
          <dgm:animLvl val="lvl"/>
        </dgm:presLayoutVars>
      </dgm:prSet>
      <dgm:spPr/>
    </dgm:pt>
    <dgm:pt modelId="{B090CAFB-A211-4A3F-92D1-CA674D39B67A}" type="pres">
      <dgm:prSet presAssocID="{94E13C77-B3F8-428E-89CC-8AE6272D6562}" presName="thickLine" presStyleLbl="alignNode1" presStyleIdx="0" presStyleCnt="1"/>
      <dgm:spPr/>
    </dgm:pt>
    <dgm:pt modelId="{03B99096-3733-4D02-8192-CFC82560EC4A}" type="pres">
      <dgm:prSet presAssocID="{94E13C77-B3F8-428E-89CC-8AE6272D6562}" presName="horz1" presStyleCnt="0"/>
      <dgm:spPr/>
    </dgm:pt>
    <dgm:pt modelId="{958F1841-D72D-4CCA-9E04-C4F0F0A20940}" type="pres">
      <dgm:prSet presAssocID="{94E13C77-B3F8-428E-89CC-8AE6272D6562}" presName="tx1" presStyleLbl="revTx" presStyleIdx="0" presStyleCnt="5" custScaleX="109283"/>
      <dgm:spPr/>
    </dgm:pt>
    <dgm:pt modelId="{14AB0B67-EE62-401C-A4F4-678283D5627A}" type="pres">
      <dgm:prSet presAssocID="{94E13C77-B3F8-428E-89CC-8AE6272D6562}" presName="vert1" presStyleCnt="0"/>
      <dgm:spPr/>
    </dgm:pt>
    <dgm:pt modelId="{FC4D1AE7-1AB6-4EA6-A5A6-6094EE439649}" type="pres">
      <dgm:prSet presAssocID="{F2BF0E0A-36A3-41D7-9751-BEFADC04A7A2}" presName="vertSpace2a" presStyleCnt="0"/>
      <dgm:spPr/>
    </dgm:pt>
    <dgm:pt modelId="{6746EF3E-0D31-4254-8AF1-A57D5B5469E0}" type="pres">
      <dgm:prSet presAssocID="{F2BF0E0A-36A3-41D7-9751-BEFADC04A7A2}" presName="horz2" presStyleCnt="0"/>
      <dgm:spPr/>
    </dgm:pt>
    <dgm:pt modelId="{6CB591D1-4E5E-4B98-BD45-459F1BE83E2E}" type="pres">
      <dgm:prSet presAssocID="{F2BF0E0A-36A3-41D7-9751-BEFADC04A7A2}" presName="horzSpace2" presStyleCnt="0"/>
      <dgm:spPr/>
    </dgm:pt>
    <dgm:pt modelId="{C14D93D0-2B43-4C39-9F71-5BE8A7C7DBFF}" type="pres">
      <dgm:prSet presAssocID="{F2BF0E0A-36A3-41D7-9751-BEFADC04A7A2}" presName="tx2" presStyleLbl="revTx" presStyleIdx="1" presStyleCnt="5"/>
      <dgm:spPr/>
    </dgm:pt>
    <dgm:pt modelId="{CAC71D98-15D0-4F78-B91B-57A85A8A6210}" type="pres">
      <dgm:prSet presAssocID="{F2BF0E0A-36A3-41D7-9751-BEFADC04A7A2}" presName="vert2" presStyleCnt="0"/>
      <dgm:spPr/>
    </dgm:pt>
    <dgm:pt modelId="{BE5F8CF9-A683-4BC0-A330-8A9275ACAF38}" type="pres">
      <dgm:prSet presAssocID="{F2BF0E0A-36A3-41D7-9751-BEFADC04A7A2}" presName="thinLine2b" presStyleLbl="callout" presStyleIdx="0" presStyleCnt="4"/>
      <dgm:spPr/>
    </dgm:pt>
    <dgm:pt modelId="{3083FACC-5AC4-4CDA-A587-E8D43C85ECA5}" type="pres">
      <dgm:prSet presAssocID="{F2BF0E0A-36A3-41D7-9751-BEFADC04A7A2}" presName="vertSpace2b" presStyleCnt="0"/>
      <dgm:spPr/>
    </dgm:pt>
    <dgm:pt modelId="{0B84902D-3C65-4BC3-B00A-AC0708A2526F}" type="pres">
      <dgm:prSet presAssocID="{FBF6C7A2-F815-4F31-9D34-C4449D40A092}" presName="horz2" presStyleCnt="0"/>
      <dgm:spPr/>
    </dgm:pt>
    <dgm:pt modelId="{8A19109C-8F62-40A2-BC8F-F4F053C72E79}" type="pres">
      <dgm:prSet presAssocID="{FBF6C7A2-F815-4F31-9D34-C4449D40A092}" presName="horzSpace2" presStyleCnt="0"/>
      <dgm:spPr/>
    </dgm:pt>
    <dgm:pt modelId="{CB7D7AEA-6AE6-4F87-84FC-FE5B42234467}" type="pres">
      <dgm:prSet presAssocID="{FBF6C7A2-F815-4F31-9D34-C4449D40A092}" presName="tx2" presStyleLbl="revTx" presStyleIdx="2" presStyleCnt="5"/>
      <dgm:spPr/>
    </dgm:pt>
    <dgm:pt modelId="{0E5B5823-C90E-411C-AA23-72E3B59B7209}" type="pres">
      <dgm:prSet presAssocID="{FBF6C7A2-F815-4F31-9D34-C4449D40A092}" presName="vert2" presStyleCnt="0"/>
      <dgm:spPr/>
    </dgm:pt>
    <dgm:pt modelId="{6A74466A-FCD1-48B9-A02F-70676242B676}" type="pres">
      <dgm:prSet presAssocID="{FBF6C7A2-F815-4F31-9D34-C4449D40A092}" presName="thinLine2b" presStyleLbl="callout" presStyleIdx="1" presStyleCnt="4"/>
      <dgm:spPr/>
    </dgm:pt>
    <dgm:pt modelId="{C44C32D2-BD5C-4D9F-8B7D-136AD895E9F4}" type="pres">
      <dgm:prSet presAssocID="{FBF6C7A2-F815-4F31-9D34-C4449D40A092}" presName="vertSpace2b" presStyleCnt="0"/>
      <dgm:spPr/>
    </dgm:pt>
    <dgm:pt modelId="{867342CA-16F6-4B46-B312-EBD45CD3A0DA}" type="pres">
      <dgm:prSet presAssocID="{2CEB3AE0-9C7A-4473-9B11-4AB070DE73BC}" presName="horz2" presStyleCnt="0"/>
      <dgm:spPr/>
    </dgm:pt>
    <dgm:pt modelId="{2F6A63AA-FEB5-4105-AE01-45B780DAE020}" type="pres">
      <dgm:prSet presAssocID="{2CEB3AE0-9C7A-4473-9B11-4AB070DE73BC}" presName="horzSpace2" presStyleCnt="0"/>
      <dgm:spPr/>
    </dgm:pt>
    <dgm:pt modelId="{D08BB2DD-8BF3-4920-85F2-5CA10290E4F0}" type="pres">
      <dgm:prSet presAssocID="{2CEB3AE0-9C7A-4473-9B11-4AB070DE73BC}" presName="tx2" presStyleLbl="revTx" presStyleIdx="3" presStyleCnt="5"/>
      <dgm:spPr/>
    </dgm:pt>
    <dgm:pt modelId="{64F95707-99E9-4C8E-BAF0-3E1A2B09A233}" type="pres">
      <dgm:prSet presAssocID="{2CEB3AE0-9C7A-4473-9B11-4AB070DE73BC}" presName="vert2" presStyleCnt="0"/>
      <dgm:spPr/>
    </dgm:pt>
    <dgm:pt modelId="{F6753852-6561-4CC8-85DD-2FF53CA0724F}" type="pres">
      <dgm:prSet presAssocID="{2CEB3AE0-9C7A-4473-9B11-4AB070DE73BC}" presName="thinLine2b" presStyleLbl="callout" presStyleIdx="2" presStyleCnt="4"/>
      <dgm:spPr/>
    </dgm:pt>
    <dgm:pt modelId="{FB6CF96F-28CD-4AA7-AE64-C735A984DC98}" type="pres">
      <dgm:prSet presAssocID="{2CEB3AE0-9C7A-4473-9B11-4AB070DE73BC}" presName="vertSpace2b" presStyleCnt="0"/>
      <dgm:spPr/>
    </dgm:pt>
    <dgm:pt modelId="{1558E289-4EE2-4088-8A6F-8E60443E11E4}" type="pres">
      <dgm:prSet presAssocID="{247E8D2B-8366-4E2D-B0BD-F3EC8EEA8ED1}" presName="horz2" presStyleCnt="0"/>
      <dgm:spPr/>
    </dgm:pt>
    <dgm:pt modelId="{C6B7BCD0-35DC-4517-9A9B-0F6BD9E96E9C}" type="pres">
      <dgm:prSet presAssocID="{247E8D2B-8366-4E2D-B0BD-F3EC8EEA8ED1}" presName="horzSpace2" presStyleCnt="0"/>
      <dgm:spPr/>
    </dgm:pt>
    <dgm:pt modelId="{87E8D8D7-DC43-4176-A618-A9BE5AC11C84}" type="pres">
      <dgm:prSet presAssocID="{247E8D2B-8366-4E2D-B0BD-F3EC8EEA8ED1}" presName="tx2" presStyleLbl="revTx" presStyleIdx="4" presStyleCnt="5"/>
      <dgm:spPr/>
    </dgm:pt>
    <dgm:pt modelId="{AE3EAB2F-9CB5-494D-9F94-3D578BBCB423}" type="pres">
      <dgm:prSet presAssocID="{247E8D2B-8366-4E2D-B0BD-F3EC8EEA8ED1}" presName="vert2" presStyleCnt="0"/>
      <dgm:spPr/>
    </dgm:pt>
    <dgm:pt modelId="{57AD897F-02F3-48EB-955B-258565199234}" type="pres">
      <dgm:prSet presAssocID="{247E8D2B-8366-4E2D-B0BD-F3EC8EEA8ED1}" presName="thinLine2b" presStyleLbl="callout" presStyleIdx="3" presStyleCnt="4"/>
      <dgm:spPr/>
    </dgm:pt>
    <dgm:pt modelId="{E23D5B08-D36B-4D76-A8AF-93EB813E6568}" type="pres">
      <dgm:prSet presAssocID="{247E8D2B-8366-4E2D-B0BD-F3EC8EEA8ED1}" presName="vertSpace2b" presStyleCnt="0"/>
      <dgm:spPr/>
    </dgm:pt>
  </dgm:ptLst>
  <dgm:cxnLst>
    <dgm:cxn modelId="{E332B10D-3578-4B21-AB6E-811A1EA38722}" type="presOf" srcId="{FBF6C7A2-F815-4F31-9D34-C4449D40A092}" destId="{CB7D7AEA-6AE6-4F87-84FC-FE5B42234467}" srcOrd="0" destOrd="0" presId="urn:microsoft.com/office/officeart/2008/layout/LinedList"/>
    <dgm:cxn modelId="{00A5451C-EB3F-4490-B6BD-34FE1D1E46F0}" srcId="{94E13C77-B3F8-428E-89CC-8AE6272D6562}" destId="{247E8D2B-8366-4E2D-B0BD-F3EC8EEA8ED1}" srcOrd="3" destOrd="0" parTransId="{393AC35F-7FD3-4E33-BAC1-42A08CE43CA6}" sibTransId="{3D7DD2FD-6B75-49A3-8610-4BC45B1112F7}"/>
    <dgm:cxn modelId="{1BE3AF35-9A61-43E0-92F1-95B3067E6216}" srcId="{94E13C77-B3F8-428E-89CC-8AE6272D6562}" destId="{FBF6C7A2-F815-4F31-9D34-C4449D40A092}" srcOrd="1" destOrd="0" parTransId="{1F95E5EB-964D-49DC-9673-A660CDB2D0D8}" sibTransId="{CA201CF1-5144-4497-B718-CDBA7F72D199}"/>
    <dgm:cxn modelId="{62F9163D-2613-4BCC-9A5D-1B0CEE90A5C1}" type="presOf" srcId="{94E13C77-B3F8-428E-89CC-8AE6272D6562}" destId="{958F1841-D72D-4CCA-9E04-C4F0F0A20940}" srcOrd="0" destOrd="0" presId="urn:microsoft.com/office/officeart/2008/layout/LinedList"/>
    <dgm:cxn modelId="{49119445-923D-4CE0-99AB-45330E0618B8}" type="presOf" srcId="{F2BF0E0A-36A3-41D7-9751-BEFADC04A7A2}" destId="{C14D93D0-2B43-4C39-9F71-5BE8A7C7DBFF}" srcOrd="0" destOrd="0" presId="urn:microsoft.com/office/officeart/2008/layout/LinedList"/>
    <dgm:cxn modelId="{667AE66B-E0C1-4FD1-9F5B-614108601EDF}" srcId="{94E13C77-B3F8-428E-89CC-8AE6272D6562}" destId="{2CEB3AE0-9C7A-4473-9B11-4AB070DE73BC}" srcOrd="2" destOrd="0" parTransId="{6D09B1CB-0C0E-4052-953E-BA0121ACC569}" sibTransId="{A1E3E0FB-F1D7-436B-BF9C-68A7C169B1E9}"/>
    <dgm:cxn modelId="{CF10CA71-0A4D-451F-8778-7928E07D86E3}" type="presOf" srcId="{3C71527A-F34B-4329-9CE8-67EA6F9D726C}" destId="{605CDCB1-E1A4-4FDC-9464-D03746303135}" srcOrd="0" destOrd="0" presId="urn:microsoft.com/office/officeart/2008/layout/LinedList"/>
    <dgm:cxn modelId="{F605705A-3B4D-4651-A56B-D29575F13AC4}" srcId="{3C71527A-F34B-4329-9CE8-67EA6F9D726C}" destId="{94E13C77-B3F8-428E-89CC-8AE6272D6562}" srcOrd="0" destOrd="0" parTransId="{E990D1A9-8FC8-4B16-A7E9-E08A33E7CE24}" sibTransId="{B2AE082C-C0C7-4732-824F-5A383CABDB17}"/>
    <dgm:cxn modelId="{AD4FCF80-EF7C-4292-A5C3-A941D5A358CC}" srcId="{94E13C77-B3F8-428E-89CC-8AE6272D6562}" destId="{F2BF0E0A-36A3-41D7-9751-BEFADC04A7A2}" srcOrd="0" destOrd="0" parTransId="{611BF11C-DE6E-4A50-87CD-8A61F1D5DA5D}" sibTransId="{94D9A1FE-4771-4DC2-9527-3E1AAFEA4FC0}"/>
    <dgm:cxn modelId="{5F7808BD-2D66-469D-8F70-61ABCB780ED2}" type="presOf" srcId="{2CEB3AE0-9C7A-4473-9B11-4AB070DE73BC}" destId="{D08BB2DD-8BF3-4920-85F2-5CA10290E4F0}" srcOrd="0" destOrd="0" presId="urn:microsoft.com/office/officeart/2008/layout/LinedList"/>
    <dgm:cxn modelId="{343F8EED-0D75-4667-A265-1CEC785F0840}" type="presOf" srcId="{247E8D2B-8366-4E2D-B0BD-F3EC8EEA8ED1}" destId="{87E8D8D7-DC43-4176-A618-A9BE5AC11C84}" srcOrd="0" destOrd="0" presId="urn:microsoft.com/office/officeart/2008/layout/LinedList"/>
    <dgm:cxn modelId="{5069CA56-C9FD-4392-8789-B21E2C58E07D}" type="presParOf" srcId="{605CDCB1-E1A4-4FDC-9464-D03746303135}" destId="{B090CAFB-A211-4A3F-92D1-CA674D39B67A}" srcOrd="0" destOrd="0" presId="urn:microsoft.com/office/officeart/2008/layout/LinedList"/>
    <dgm:cxn modelId="{09D22E4B-35AF-4374-9567-5CB03CE3341E}" type="presParOf" srcId="{605CDCB1-E1A4-4FDC-9464-D03746303135}" destId="{03B99096-3733-4D02-8192-CFC82560EC4A}" srcOrd="1" destOrd="0" presId="urn:microsoft.com/office/officeart/2008/layout/LinedList"/>
    <dgm:cxn modelId="{6D0F80EC-E802-48E0-8C3C-D8DE40551122}" type="presParOf" srcId="{03B99096-3733-4D02-8192-CFC82560EC4A}" destId="{958F1841-D72D-4CCA-9E04-C4F0F0A20940}" srcOrd="0" destOrd="0" presId="urn:microsoft.com/office/officeart/2008/layout/LinedList"/>
    <dgm:cxn modelId="{650DA234-4B32-4B09-A9DC-4B27294B4E8A}" type="presParOf" srcId="{03B99096-3733-4D02-8192-CFC82560EC4A}" destId="{14AB0B67-EE62-401C-A4F4-678283D5627A}" srcOrd="1" destOrd="0" presId="urn:microsoft.com/office/officeart/2008/layout/LinedList"/>
    <dgm:cxn modelId="{402A7086-CF19-4E67-8956-9FF362E665C8}" type="presParOf" srcId="{14AB0B67-EE62-401C-A4F4-678283D5627A}" destId="{FC4D1AE7-1AB6-4EA6-A5A6-6094EE439649}" srcOrd="0" destOrd="0" presId="urn:microsoft.com/office/officeart/2008/layout/LinedList"/>
    <dgm:cxn modelId="{0A11731C-4619-40A6-9321-E2FC2359CFAE}" type="presParOf" srcId="{14AB0B67-EE62-401C-A4F4-678283D5627A}" destId="{6746EF3E-0D31-4254-8AF1-A57D5B5469E0}" srcOrd="1" destOrd="0" presId="urn:microsoft.com/office/officeart/2008/layout/LinedList"/>
    <dgm:cxn modelId="{B237EA40-034C-4DBD-A40D-D38B45D795EC}" type="presParOf" srcId="{6746EF3E-0D31-4254-8AF1-A57D5B5469E0}" destId="{6CB591D1-4E5E-4B98-BD45-459F1BE83E2E}" srcOrd="0" destOrd="0" presId="urn:microsoft.com/office/officeart/2008/layout/LinedList"/>
    <dgm:cxn modelId="{F80E4C08-2F2A-41A8-BDB4-71B29B40C1BC}" type="presParOf" srcId="{6746EF3E-0D31-4254-8AF1-A57D5B5469E0}" destId="{C14D93D0-2B43-4C39-9F71-5BE8A7C7DBFF}" srcOrd="1" destOrd="0" presId="urn:microsoft.com/office/officeart/2008/layout/LinedList"/>
    <dgm:cxn modelId="{CBFB0495-A88B-4B7D-B188-3AD1B1EC4CF6}" type="presParOf" srcId="{6746EF3E-0D31-4254-8AF1-A57D5B5469E0}" destId="{CAC71D98-15D0-4F78-B91B-57A85A8A6210}" srcOrd="2" destOrd="0" presId="urn:microsoft.com/office/officeart/2008/layout/LinedList"/>
    <dgm:cxn modelId="{7D70BB09-6A2B-4925-B094-7A6F88B04C88}" type="presParOf" srcId="{14AB0B67-EE62-401C-A4F4-678283D5627A}" destId="{BE5F8CF9-A683-4BC0-A330-8A9275ACAF38}" srcOrd="2" destOrd="0" presId="urn:microsoft.com/office/officeart/2008/layout/LinedList"/>
    <dgm:cxn modelId="{55447C56-E3FF-4178-8666-ADE3D0B197E4}" type="presParOf" srcId="{14AB0B67-EE62-401C-A4F4-678283D5627A}" destId="{3083FACC-5AC4-4CDA-A587-E8D43C85ECA5}" srcOrd="3" destOrd="0" presId="urn:microsoft.com/office/officeart/2008/layout/LinedList"/>
    <dgm:cxn modelId="{1326F870-CA36-42FB-89B6-EDB73B7B390A}" type="presParOf" srcId="{14AB0B67-EE62-401C-A4F4-678283D5627A}" destId="{0B84902D-3C65-4BC3-B00A-AC0708A2526F}" srcOrd="4" destOrd="0" presId="urn:microsoft.com/office/officeart/2008/layout/LinedList"/>
    <dgm:cxn modelId="{49E25E3E-6BC7-4EB6-9813-A039BFEB6BBA}" type="presParOf" srcId="{0B84902D-3C65-4BC3-B00A-AC0708A2526F}" destId="{8A19109C-8F62-40A2-BC8F-F4F053C72E79}" srcOrd="0" destOrd="0" presId="urn:microsoft.com/office/officeart/2008/layout/LinedList"/>
    <dgm:cxn modelId="{21A593E0-38CC-46DD-B096-EBA208947784}" type="presParOf" srcId="{0B84902D-3C65-4BC3-B00A-AC0708A2526F}" destId="{CB7D7AEA-6AE6-4F87-84FC-FE5B42234467}" srcOrd="1" destOrd="0" presId="urn:microsoft.com/office/officeart/2008/layout/LinedList"/>
    <dgm:cxn modelId="{FD797A30-12DB-496F-AFEE-B78818831D63}" type="presParOf" srcId="{0B84902D-3C65-4BC3-B00A-AC0708A2526F}" destId="{0E5B5823-C90E-411C-AA23-72E3B59B7209}" srcOrd="2" destOrd="0" presId="urn:microsoft.com/office/officeart/2008/layout/LinedList"/>
    <dgm:cxn modelId="{A0217D6A-1935-4221-9217-F80C50678B57}" type="presParOf" srcId="{14AB0B67-EE62-401C-A4F4-678283D5627A}" destId="{6A74466A-FCD1-48B9-A02F-70676242B676}" srcOrd="5" destOrd="0" presId="urn:microsoft.com/office/officeart/2008/layout/LinedList"/>
    <dgm:cxn modelId="{B76D1F2B-356F-4812-8B1F-30F21F9E2A32}" type="presParOf" srcId="{14AB0B67-EE62-401C-A4F4-678283D5627A}" destId="{C44C32D2-BD5C-4D9F-8B7D-136AD895E9F4}" srcOrd="6" destOrd="0" presId="urn:microsoft.com/office/officeart/2008/layout/LinedList"/>
    <dgm:cxn modelId="{9C2B1ECC-B52E-4E00-A51F-6576F98091CD}" type="presParOf" srcId="{14AB0B67-EE62-401C-A4F4-678283D5627A}" destId="{867342CA-16F6-4B46-B312-EBD45CD3A0DA}" srcOrd="7" destOrd="0" presId="urn:microsoft.com/office/officeart/2008/layout/LinedList"/>
    <dgm:cxn modelId="{58A18E3E-3D2C-47A9-9CDE-487FF795B27E}" type="presParOf" srcId="{867342CA-16F6-4B46-B312-EBD45CD3A0DA}" destId="{2F6A63AA-FEB5-4105-AE01-45B780DAE020}" srcOrd="0" destOrd="0" presId="urn:microsoft.com/office/officeart/2008/layout/LinedList"/>
    <dgm:cxn modelId="{1BEF408D-6AB6-4040-A365-686BA0829508}" type="presParOf" srcId="{867342CA-16F6-4B46-B312-EBD45CD3A0DA}" destId="{D08BB2DD-8BF3-4920-85F2-5CA10290E4F0}" srcOrd="1" destOrd="0" presId="urn:microsoft.com/office/officeart/2008/layout/LinedList"/>
    <dgm:cxn modelId="{7B8A4D0E-B268-46E4-81D0-FF0002D56F88}" type="presParOf" srcId="{867342CA-16F6-4B46-B312-EBD45CD3A0DA}" destId="{64F95707-99E9-4C8E-BAF0-3E1A2B09A233}" srcOrd="2" destOrd="0" presId="urn:microsoft.com/office/officeart/2008/layout/LinedList"/>
    <dgm:cxn modelId="{DB5BAA9F-3F61-4069-A223-E9D7587FC260}" type="presParOf" srcId="{14AB0B67-EE62-401C-A4F4-678283D5627A}" destId="{F6753852-6561-4CC8-85DD-2FF53CA0724F}" srcOrd="8" destOrd="0" presId="urn:microsoft.com/office/officeart/2008/layout/LinedList"/>
    <dgm:cxn modelId="{02B570C5-6E28-4360-821B-27140AA7B504}" type="presParOf" srcId="{14AB0B67-EE62-401C-A4F4-678283D5627A}" destId="{FB6CF96F-28CD-4AA7-AE64-C735A984DC98}" srcOrd="9" destOrd="0" presId="urn:microsoft.com/office/officeart/2008/layout/LinedList"/>
    <dgm:cxn modelId="{21511E62-AEF1-4C7C-9796-3BCBC64BE950}" type="presParOf" srcId="{14AB0B67-EE62-401C-A4F4-678283D5627A}" destId="{1558E289-4EE2-4088-8A6F-8E60443E11E4}" srcOrd="10" destOrd="0" presId="urn:microsoft.com/office/officeart/2008/layout/LinedList"/>
    <dgm:cxn modelId="{9B110C26-68A7-45DD-9190-BC225E055C9A}" type="presParOf" srcId="{1558E289-4EE2-4088-8A6F-8E60443E11E4}" destId="{C6B7BCD0-35DC-4517-9A9B-0F6BD9E96E9C}" srcOrd="0" destOrd="0" presId="urn:microsoft.com/office/officeart/2008/layout/LinedList"/>
    <dgm:cxn modelId="{BA24FAA1-D8A9-4905-B6DA-79815D759E40}" type="presParOf" srcId="{1558E289-4EE2-4088-8A6F-8E60443E11E4}" destId="{87E8D8D7-DC43-4176-A618-A9BE5AC11C84}" srcOrd="1" destOrd="0" presId="urn:microsoft.com/office/officeart/2008/layout/LinedList"/>
    <dgm:cxn modelId="{1AEE4871-AD13-464C-B9F4-5F5C7ECE9197}" type="presParOf" srcId="{1558E289-4EE2-4088-8A6F-8E60443E11E4}" destId="{AE3EAB2F-9CB5-494D-9F94-3D578BBCB423}" srcOrd="2" destOrd="0" presId="urn:microsoft.com/office/officeart/2008/layout/LinedList"/>
    <dgm:cxn modelId="{D32A16F7-0692-48D3-ACB2-4C8BA7E8918A}" type="presParOf" srcId="{14AB0B67-EE62-401C-A4F4-678283D5627A}" destId="{57AD897F-02F3-48EB-955B-258565199234}" srcOrd="11" destOrd="0" presId="urn:microsoft.com/office/officeart/2008/layout/LinedList"/>
    <dgm:cxn modelId="{B8BB9F65-DDB0-419A-9E9F-C0D3766EEF6A}" type="presParOf" srcId="{14AB0B67-EE62-401C-A4F4-678283D5627A}" destId="{E23D5B08-D36B-4D76-A8AF-93EB813E6568}"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618D4EC-BF19-4F9B-ADC0-167B6134981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A9CDEF14-E780-4C50-BF65-EEA9E4D7DFDC}">
      <dgm:prSet/>
      <dgm:spPr/>
      <dgm:t>
        <a:bodyPr/>
        <a:lstStyle/>
        <a:p>
          <a:r>
            <a:rPr lang="en-US" dirty="0"/>
            <a:t>1.</a:t>
          </a:r>
          <a:r>
            <a:rPr lang="en-US" b="1" dirty="0"/>
            <a:t>Cultural Sensitivity</a:t>
          </a:r>
          <a:r>
            <a:rPr lang="en-US" dirty="0"/>
            <a:t>: An educator learns about and respects the cultural practices of a family, enhancing communication and trust.</a:t>
          </a:r>
        </a:p>
      </dgm:t>
    </dgm:pt>
    <dgm:pt modelId="{6969C69A-601F-43DD-9CFE-189675EAC928}" type="parTrans" cxnId="{93EDC9E8-869B-4D51-BF3B-28FFF5152839}">
      <dgm:prSet/>
      <dgm:spPr/>
      <dgm:t>
        <a:bodyPr/>
        <a:lstStyle/>
        <a:p>
          <a:endParaRPr lang="en-US" sz="3200"/>
        </a:p>
      </dgm:t>
    </dgm:pt>
    <dgm:pt modelId="{EA7C6BD2-4FC1-41CC-A625-7905E1677F48}" type="sibTrans" cxnId="{93EDC9E8-869B-4D51-BF3B-28FFF5152839}">
      <dgm:prSet/>
      <dgm:spPr/>
      <dgm:t>
        <a:bodyPr/>
        <a:lstStyle/>
        <a:p>
          <a:endParaRPr lang="en-US"/>
        </a:p>
      </dgm:t>
    </dgm:pt>
    <dgm:pt modelId="{6FE2BD1F-1490-497A-878F-DD928E96C0A1}">
      <dgm:prSet/>
      <dgm:spPr/>
      <dgm:t>
        <a:bodyPr/>
        <a:lstStyle/>
        <a:p>
          <a:r>
            <a:rPr lang="en-US" dirty="0"/>
            <a:t>2.</a:t>
          </a:r>
          <a:r>
            <a:rPr lang="en-US" b="1" dirty="0"/>
            <a:t>Overcoming Bias</a:t>
          </a:r>
          <a:r>
            <a:rPr lang="en-US" dirty="0"/>
            <a:t>: An educator recognizes their own biases and works to ensure they do not affect their interactions with children and families.</a:t>
          </a:r>
        </a:p>
      </dgm:t>
    </dgm:pt>
    <dgm:pt modelId="{C07F21DC-1957-4576-A641-F613B17867DB}" type="parTrans" cxnId="{3E58AE6C-032C-4832-B34B-004197B95164}">
      <dgm:prSet/>
      <dgm:spPr/>
      <dgm:t>
        <a:bodyPr/>
        <a:lstStyle/>
        <a:p>
          <a:endParaRPr lang="en-US" sz="3200"/>
        </a:p>
      </dgm:t>
    </dgm:pt>
    <dgm:pt modelId="{325E8BA7-692A-4F88-96F6-99BE14BFE668}" type="sibTrans" cxnId="{3E58AE6C-032C-4832-B34B-004197B95164}">
      <dgm:prSet/>
      <dgm:spPr/>
      <dgm:t>
        <a:bodyPr/>
        <a:lstStyle/>
        <a:p>
          <a:endParaRPr lang="en-US"/>
        </a:p>
      </dgm:t>
    </dgm:pt>
    <dgm:pt modelId="{0CE8A060-B742-472B-AB4A-B849568C54A7}">
      <dgm:prSet/>
      <dgm:spPr/>
      <dgm:t>
        <a:bodyPr/>
        <a:lstStyle/>
        <a:p>
          <a:r>
            <a:rPr lang="en-US" dirty="0"/>
            <a:t>3.</a:t>
          </a:r>
          <a:r>
            <a:rPr lang="en-US" b="1" dirty="0"/>
            <a:t>Inclusive Activities</a:t>
          </a:r>
          <a:r>
            <a:rPr lang="en-US" dirty="0"/>
            <a:t>: An educator designs activities that reflect and celebrate the diverse backgrounds of the children in their care.</a:t>
          </a:r>
        </a:p>
      </dgm:t>
    </dgm:pt>
    <dgm:pt modelId="{1B44D723-13E2-4739-8256-437554312F5D}" type="parTrans" cxnId="{1629A4A2-9236-4F1B-B64E-B78657F5B049}">
      <dgm:prSet/>
      <dgm:spPr/>
      <dgm:t>
        <a:bodyPr/>
        <a:lstStyle/>
        <a:p>
          <a:endParaRPr lang="en-US" sz="3200"/>
        </a:p>
      </dgm:t>
    </dgm:pt>
    <dgm:pt modelId="{A82CB6AD-D185-4EE1-9536-5DBB023BB9AF}" type="sibTrans" cxnId="{1629A4A2-9236-4F1B-B64E-B78657F5B049}">
      <dgm:prSet/>
      <dgm:spPr/>
      <dgm:t>
        <a:bodyPr/>
        <a:lstStyle/>
        <a:p>
          <a:endParaRPr lang="en-US"/>
        </a:p>
      </dgm:t>
    </dgm:pt>
    <dgm:pt modelId="{6BE0025F-3DC5-44EF-9F81-C8636192BE90}">
      <dgm:prSet/>
      <dgm:spPr/>
      <dgm:t>
        <a:bodyPr/>
        <a:lstStyle/>
        <a:p>
          <a:r>
            <a:rPr lang="en-US" dirty="0"/>
            <a:t>4.</a:t>
          </a:r>
          <a:r>
            <a:rPr lang="en-US" b="1" dirty="0"/>
            <a:t>Language Barriers</a:t>
          </a:r>
          <a:r>
            <a:rPr lang="en-US" dirty="0"/>
            <a:t>: An educator finds ways to communicate effectively with a child and family who speak a different language.</a:t>
          </a:r>
        </a:p>
      </dgm:t>
    </dgm:pt>
    <dgm:pt modelId="{3A7B1509-4EE6-487F-89FB-89E223F36F6D}" type="parTrans" cxnId="{6E049BB0-0A1C-44A9-82F9-E32F45AF258D}">
      <dgm:prSet/>
      <dgm:spPr/>
      <dgm:t>
        <a:bodyPr/>
        <a:lstStyle/>
        <a:p>
          <a:endParaRPr lang="en-US" sz="3200"/>
        </a:p>
      </dgm:t>
    </dgm:pt>
    <dgm:pt modelId="{5887AFCE-3FE6-494D-AD4D-0CE59DA6F7F8}" type="sibTrans" cxnId="{6E049BB0-0A1C-44A9-82F9-E32F45AF258D}">
      <dgm:prSet/>
      <dgm:spPr/>
      <dgm:t>
        <a:bodyPr/>
        <a:lstStyle/>
        <a:p>
          <a:endParaRPr lang="en-US"/>
        </a:p>
      </dgm:t>
    </dgm:pt>
    <dgm:pt modelId="{8316C45A-2FAA-4690-8942-109FAAD903DE}" type="pres">
      <dgm:prSet presAssocID="{2618D4EC-BF19-4F9B-ADC0-167B61349816}" presName="outerComposite" presStyleCnt="0">
        <dgm:presLayoutVars>
          <dgm:chMax val="5"/>
          <dgm:dir/>
          <dgm:resizeHandles val="exact"/>
        </dgm:presLayoutVars>
      </dgm:prSet>
      <dgm:spPr/>
    </dgm:pt>
    <dgm:pt modelId="{62B36A7B-F9CB-47E5-91EB-824E05664AF1}" type="pres">
      <dgm:prSet presAssocID="{2618D4EC-BF19-4F9B-ADC0-167B61349816}" presName="dummyMaxCanvas" presStyleCnt="0">
        <dgm:presLayoutVars/>
      </dgm:prSet>
      <dgm:spPr/>
    </dgm:pt>
    <dgm:pt modelId="{B5E58A0B-3E30-48E7-9693-AF6527403471}" type="pres">
      <dgm:prSet presAssocID="{2618D4EC-BF19-4F9B-ADC0-167B61349816}" presName="FourNodes_1" presStyleLbl="node1" presStyleIdx="0" presStyleCnt="4">
        <dgm:presLayoutVars>
          <dgm:bulletEnabled val="1"/>
        </dgm:presLayoutVars>
      </dgm:prSet>
      <dgm:spPr/>
    </dgm:pt>
    <dgm:pt modelId="{2B7684B0-6BB0-4755-97AF-BE24E711E4CD}" type="pres">
      <dgm:prSet presAssocID="{2618D4EC-BF19-4F9B-ADC0-167B61349816}" presName="FourNodes_2" presStyleLbl="node1" presStyleIdx="1" presStyleCnt="4">
        <dgm:presLayoutVars>
          <dgm:bulletEnabled val="1"/>
        </dgm:presLayoutVars>
      </dgm:prSet>
      <dgm:spPr/>
    </dgm:pt>
    <dgm:pt modelId="{05A66E09-7026-4087-AEED-FD9A1505654A}" type="pres">
      <dgm:prSet presAssocID="{2618D4EC-BF19-4F9B-ADC0-167B61349816}" presName="FourNodes_3" presStyleLbl="node1" presStyleIdx="2" presStyleCnt="4">
        <dgm:presLayoutVars>
          <dgm:bulletEnabled val="1"/>
        </dgm:presLayoutVars>
      </dgm:prSet>
      <dgm:spPr/>
    </dgm:pt>
    <dgm:pt modelId="{924B5909-DFBB-4BF8-A049-A138415365D3}" type="pres">
      <dgm:prSet presAssocID="{2618D4EC-BF19-4F9B-ADC0-167B61349816}" presName="FourNodes_4" presStyleLbl="node1" presStyleIdx="3" presStyleCnt="4">
        <dgm:presLayoutVars>
          <dgm:bulletEnabled val="1"/>
        </dgm:presLayoutVars>
      </dgm:prSet>
      <dgm:spPr/>
    </dgm:pt>
    <dgm:pt modelId="{F27B35F3-9E2A-46FB-89A2-4C3FBD523F2D}" type="pres">
      <dgm:prSet presAssocID="{2618D4EC-BF19-4F9B-ADC0-167B61349816}" presName="FourConn_1-2" presStyleLbl="fgAccFollowNode1" presStyleIdx="0" presStyleCnt="3">
        <dgm:presLayoutVars>
          <dgm:bulletEnabled val="1"/>
        </dgm:presLayoutVars>
      </dgm:prSet>
      <dgm:spPr/>
    </dgm:pt>
    <dgm:pt modelId="{325E9DED-6AEE-4DAE-8405-A608C4F68626}" type="pres">
      <dgm:prSet presAssocID="{2618D4EC-BF19-4F9B-ADC0-167B61349816}" presName="FourConn_2-3" presStyleLbl="fgAccFollowNode1" presStyleIdx="1" presStyleCnt="3">
        <dgm:presLayoutVars>
          <dgm:bulletEnabled val="1"/>
        </dgm:presLayoutVars>
      </dgm:prSet>
      <dgm:spPr/>
    </dgm:pt>
    <dgm:pt modelId="{DC134BFB-D7EC-4854-B361-EC56A94FA0A7}" type="pres">
      <dgm:prSet presAssocID="{2618D4EC-BF19-4F9B-ADC0-167B61349816}" presName="FourConn_3-4" presStyleLbl="fgAccFollowNode1" presStyleIdx="2" presStyleCnt="3">
        <dgm:presLayoutVars>
          <dgm:bulletEnabled val="1"/>
        </dgm:presLayoutVars>
      </dgm:prSet>
      <dgm:spPr/>
    </dgm:pt>
    <dgm:pt modelId="{D3A1158B-789F-49D2-BB08-96A25C7F908A}" type="pres">
      <dgm:prSet presAssocID="{2618D4EC-BF19-4F9B-ADC0-167B61349816}" presName="FourNodes_1_text" presStyleLbl="node1" presStyleIdx="3" presStyleCnt="4">
        <dgm:presLayoutVars>
          <dgm:bulletEnabled val="1"/>
        </dgm:presLayoutVars>
      </dgm:prSet>
      <dgm:spPr/>
    </dgm:pt>
    <dgm:pt modelId="{3D2241EA-A8CC-4304-860E-12F572BB5F21}" type="pres">
      <dgm:prSet presAssocID="{2618D4EC-BF19-4F9B-ADC0-167B61349816}" presName="FourNodes_2_text" presStyleLbl="node1" presStyleIdx="3" presStyleCnt="4">
        <dgm:presLayoutVars>
          <dgm:bulletEnabled val="1"/>
        </dgm:presLayoutVars>
      </dgm:prSet>
      <dgm:spPr/>
    </dgm:pt>
    <dgm:pt modelId="{402C5C29-3BC7-4493-A0E8-407A37EB9B30}" type="pres">
      <dgm:prSet presAssocID="{2618D4EC-BF19-4F9B-ADC0-167B61349816}" presName="FourNodes_3_text" presStyleLbl="node1" presStyleIdx="3" presStyleCnt="4">
        <dgm:presLayoutVars>
          <dgm:bulletEnabled val="1"/>
        </dgm:presLayoutVars>
      </dgm:prSet>
      <dgm:spPr/>
    </dgm:pt>
    <dgm:pt modelId="{3BE31AB7-EE66-474F-80B6-E59C3C5D3E32}" type="pres">
      <dgm:prSet presAssocID="{2618D4EC-BF19-4F9B-ADC0-167B61349816}" presName="FourNodes_4_text" presStyleLbl="node1" presStyleIdx="3" presStyleCnt="4">
        <dgm:presLayoutVars>
          <dgm:bulletEnabled val="1"/>
        </dgm:presLayoutVars>
      </dgm:prSet>
      <dgm:spPr/>
    </dgm:pt>
  </dgm:ptLst>
  <dgm:cxnLst>
    <dgm:cxn modelId="{96B80611-79AF-49C8-974E-6E5B1A5EC3DA}" type="presOf" srcId="{A82CB6AD-D185-4EE1-9536-5DBB023BB9AF}" destId="{DC134BFB-D7EC-4854-B361-EC56A94FA0A7}" srcOrd="0" destOrd="0" presId="urn:microsoft.com/office/officeart/2005/8/layout/vProcess5"/>
    <dgm:cxn modelId="{ED700A16-D4DD-416D-B371-5F427DC121A3}" type="presOf" srcId="{2618D4EC-BF19-4F9B-ADC0-167B61349816}" destId="{8316C45A-2FAA-4690-8942-109FAAD903DE}" srcOrd="0" destOrd="0" presId="urn:microsoft.com/office/officeart/2005/8/layout/vProcess5"/>
    <dgm:cxn modelId="{DE1CC03F-0E1D-481C-914E-EC145C8568E2}" type="presOf" srcId="{6FE2BD1F-1490-497A-878F-DD928E96C0A1}" destId="{3D2241EA-A8CC-4304-860E-12F572BB5F21}" srcOrd="1" destOrd="0" presId="urn:microsoft.com/office/officeart/2005/8/layout/vProcess5"/>
    <dgm:cxn modelId="{396B5742-3709-46E0-90F1-342DC14889A5}" type="presOf" srcId="{A9CDEF14-E780-4C50-BF65-EEA9E4D7DFDC}" destId="{B5E58A0B-3E30-48E7-9693-AF6527403471}" srcOrd="0" destOrd="0" presId="urn:microsoft.com/office/officeart/2005/8/layout/vProcess5"/>
    <dgm:cxn modelId="{2643E566-1275-4A5D-B182-A672EC82AE5B}" type="presOf" srcId="{6FE2BD1F-1490-497A-878F-DD928E96C0A1}" destId="{2B7684B0-6BB0-4755-97AF-BE24E711E4CD}" srcOrd="0" destOrd="0" presId="urn:microsoft.com/office/officeart/2005/8/layout/vProcess5"/>
    <dgm:cxn modelId="{2EA5AA6B-6CF8-4CD9-9925-8FB99A6FDA17}" type="presOf" srcId="{6BE0025F-3DC5-44EF-9F81-C8636192BE90}" destId="{3BE31AB7-EE66-474F-80B6-E59C3C5D3E32}" srcOrd="1" destOrd="0" presId="urn:microsoft.com/office/officeart/2005/8/layout/vProcess5"/>
    <dgm:cxn modelId="{3E58AE6C-032C-4832-B34B-004197B95164}" srcId="{2618D4EC-BF19-4F9B-ADC0-167B61349816}" destId="{6FE2BD1F-1490-497A-878F-DD928E96C0A1}" srcOrd="1" destOrd="0" parTransId="{C07F21DC-1957-4576-A641-F613B17867DB}" sibTransId="{325E8BA7-692A-4F88-96F6-99BE14BFE668}"/>
    <dgm:cxn modelId="{7417A67E-7000-4E41-B1FF-B148FF3F53D1}" type="presOf" srcId="{6BE0025F-3DC5-44EF-9F81-C8636192BE90}" destId="{924B5909-DFBB-4BF8-A049-A138415365D3}" srcOrd="0" destOrd="0" presId="urn:microsoft.com/office/officeart/2005/8/layout/vProcess5"/>
    <dgm:cxn modelId="{1629A4A2-9236-4F1B-B64E-B78657F5B049}" srcId="{2618D4EC-BF19-4F9B-ADC0-167B61349816}" destId="{0CE8A060-B742-472B-AB4A-B849568C54A7}" srcOrd="2" destOrd="0" parTransId="{1B44D723-13E2-4739-8256-437554312F5D}" sibTransId="{A82CB6AD-D185-4EE1-9536-5DBB023BB9AF}"/>
    <dgm:cxn modelId="{6E049BB0-0A1C-44A9-82F9-E32F45AF258D}" srcId="{2618D4EC-BF19-4F9B-ADC0-167B61349816}" destId="{6BE0025F-3DC5-44EF-9F81-C8636192BE90}" srcOrd="3" destOrd="0" parTransId="{3A7B1509-4EE6-487F-89FB-89E223F36F6D}" sibTransId="{5887AFCE-3FE6-494D-AD4D-0CE59DA6F7F8}"/>
    <dgm:cxn modelId="{591511B1-B593-489F-B508-9AC82FC11B70}" type="presOf" srcId="{A9CDEF14-E780-4C50-BF65-EEA9E4D7DFDC}" destId="{D3A1158B-789F-49D2-BB08-96A25C7F908A}" srcOrd="1" destOrd="0" presId="urn:microsoft.com/office/officeart/2005/8/layout/vProcess5"/>
    <dgm:cxn modelId="{C7A488B2-3594-4216-B5B2-248F82E40612}" type="presOf" srcId="{EA7C6BD2-4FC1-41CC-A625-7905E1677F48}" destId="{F27B35F3-9E2A-46FB-89A2-4C3FBD523F2D}" srcOrd="0" destOrd="0" presId="urn:microsoft.com/office/officeart/2005/8/layout/vProcess5"/>
    <dgm:cxn modelId="{DC246CBD-F197-421F-A699-01C33337FB11}" type="presOf" srcId="{325E8BA7-692A-4F88-96F6-99BE14BFE668}" destId="{325E9DED-6AEE-4DAE-8405-A608C4F68626}" srcOrd="0" destOrd="0" presId="urn:microsoft.com/office/officeart/2005/8/layout/vProcess5"/>
    <dgm:cxn modelId="{DB751DDE-F17F-406D-885F-113FD0EFC10E}" type="presOf" srcId="{0CE8A060-B742-472B-AB4A-B849568C54A7}" destId="{402C5C29-3BC7-4493-A0E8-407A37EB9B30}" srcOrd="1" destOrd="0" presId="urn:microsoft.com/office/officeart/2005/8/layout/vProcess5"/>
    <dgm:cxn modelId="{93EDC9E8-869B-4D51-BF3B-28FFF5152839}" srcId="{2618D4EC-BF19-4F9B-ADC0-167B61349816}" destId="{A9CDEF14-E780-4C50-BF65-EEA9E4D7DFDC}" srcOrd="0" destOrd="0" parTransId="{6969C69A-601F-43DD-9CFE-189675EAC928}" sibTransId="{EA7C6BD2-4FC1-41CC-A625-7905E1677F48}"/>
    <dgm:cxn modelId="{ACBEE8FF-5DC7-405A-A5AA-45CE1B508506}" type="presOf" srcId="{0CE8A060-B742-472B-AB4A-B849568C54A7}" destId="{05A66E09-7026-4087-AEED-FD9A1505654A}" srcOrd="0" destOrd="0" presId="urn:microsoft.com/office/officeart/2005/8/layout/vProcess5"/>
    <dgm:cxn modelId="{A958B415-7667-4C5A-ABA8-C18CCA39EF65}" type="presParOf" srcId="{8316C45A-2FAA-4690-8942-109FAAD903DE}" destId="{62B36A7B-F9CB-47E5-91EB-824E05664AF1}" srcOrd="0" destOrd="0" presId="urn:microsoft.com/office/officeart/2005/8/layout/vProcess5"/>
    <dgm:cxn modelId="{7DDCFF3B-296D-4F00-AD40-09CC99EC95D5}" type="presParOf" srcId="{8316C45A-2FAA-4690-8942-109FAAD903DE}" destId="{B5E58A0B-3E30-48E7-9693-AF6527403471}" srcOrd="1" destOrd="0" presId="urn:microsoft.com/office/officeart/2005/8/layout/vProcess5"/>
    <dgm:cxn modelId="{2A4A8380-9FD4-4312-B09C-11680F7A8712}" type="presParOf" srcId="{8316C45A-2FAA-4690-8942-109FAAD903DE}" destId="{2B7684B0-6BB0-4755-97AF-BE24E711E4CD}" srcOrd="2" destOrd="0" presId="urn:microsoft.com/office/officeart/2005/8/layout/vProcess5"/>
    <dgm:cxn modelId="{FFD09CD3-43FD-4C6A-8795-47D25CB0AB8D}" type="presParOf" srcId="{8316C45A-2FAA-4690-8942-109FAAD903DE}" destId="{05A66E09-7026-4087-AEED-FD9A1505654A}" srcOrd="3" destOrd="0" presId="urn:microsoft.com/office/officeart/2005/8/layout/vProcess5"/>
    <dgm:cxn modelId="{D05E90B6-EF62-4DA3-B08B-DADAA4473F40}" type="presParOf" srcId="{8316C45A-2FAA-4690-8942-109FAAD903DE}" destId="{924B5909-DFBB-4BF8-A049-A138415365D3}" srcOrd="4" destOrd="0" presId="urn:microsoft.com/office/officeart/2005/8/layout/vProcess5"/>
    <dgm:cxn modelId="{9B5F7BD0-EF2D-4E95-96D7-E7244D1F527B}" type="presParOf" srcId="{8316C45A-2FAA-4690-8942-109FAAD903DE}" destId="{F27B35F3-9E2A-46FB-89A2-4C3FBD523F2D}" srcOrd="5" destOrd="0" presId="urn:microsoft.com/office/officeart/2005/8/layout/vProcess5"/>
    <dgm:cxn modelId="{470E343A-F08D-4EC1-A946-E5243EACFF14}" type="presParOf" srcId="{8316C45A-2FAA-4690-8942-109FAAD903DE}" destId="{325E9DED-6AEE-4DAE-8405-A608C4F68626}" srcOrd="6" destOrd="0" presId="urn:microsoft.com/office/officeart/2005/8/layout/vProcess5"/>
    <dgm:cxn modelId="{B47B952F-9D3C-4A04-8ACC-2DCF650ED157}" type="presParOf" srcId="{8316C45A-2FAA-4690-8942-109FAAD903DE}" destId="{DC134BFB-D7EC-4854-B361-EC56A94FA0A7}" srcOrd="7" destOrd="0" presId="urn:microsoft.com/office/officeart/2005/8/layout/vProcess5"/>
    <dgm:cxn modelId="{8D459BEC-4848-411B-B720-DAE798D37809}" type="presParOf" srcId="{8316C45A-2FAA-4690-8942-109FAAD903DE}" destId="{D3A1158B-789F-49D2-BB08-96A25C7F908A}" srcOrd="8" destOrd="0" presId="urn:microsoft.com/office/officeart/2005/8/layout/vProcess5"/>
    <dgm:cxn modelId="{65EC06DB-16E3-4EAE-932E-8E58752E3095}" type="presParOf" srcId="{8316C45A-2FAA-4690-8942-109FAAD903DE}" destId="{3D2241EA-A8CC-4304-860E-12F572BB5F21}" srcOrd="9" destOrd="0" presId="urn:microsoft.com/office/officeart/2005/8/layout/vProcess5"/>
    <dgm:cxn modelId="{AF1FA2F2-0C94-4672-8B5D-ADB6042607A6}" type="presParOf" srcId="{8316C45A-2FAA-4690-8942-109FAAD903DE}" destId="{402C5C29-3BC7-4493-A0E8-407A37EB9B30}" srcOrd="10" destOrd="0" presId="urn:microsoft.com/office/officeart/2005/8/layout/vProcess5"/>
    <dgm:cxn modelId="{B073DE65-F144-4925-89D5-421D05564457}" type="presParOf" srcId="{8316C45A-2FAA-4690-8942-109FAAD903DE}" destId="{3BE31AB7-EE66-474F-80B6-E59C3C5D3E32}" srcOrd="11" destOrd="0" presId="urn:microsoft.com/office/officeart/2005/8/layout/vProcess5"/>
  </dgm:cxnLst>
  <dgm:bg>
    <a:noFill/>
    <a:effect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3EA03-576E-41A3-A9E7-091A40B26306}">
      <dsp:nvSpPr>
        <dsp:cNvPr id="0" name=""/>
        <dsp:cNvSpPr/>
      </dsp:nvSpPr>
      <dsp:spPr>
        <a:xfrm>
          <a:off x="0" y="1526"/>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741226-F8ED-49D1-B2DD-A666B2AE49A4}">
      <dsp:nvSpPr>
        <dsp:cNvPr id="0" name=""/>
        <dsp:cNvSpPr/>
      </dsp:nvSpPr>
      <dsp:spPr>
        <a:xfrm>
          <a:off x="234055" y="175617"/>
          <a:ext cx="425555" cy="4255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205832C-712D-460A-83EC-4306BB3F514E}">
      <dsp:nvSpPr>
        <dsp:cNvPr id="0" name=""/>
        <dsp:cNvSpPr/>
      </dsp:nvSpPr>
      <dsp:spPr>
        <a:xfrm>
          <a:off x="893665" y="1526"/>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1066800">
            <a:lnSpc>
              <a:spcPct val="90000"/>
            </a:lnSpc>
            <a:spcBef>
              <a:spcPct val="0"/>
            </a:spcBef>
            <a:spcAft>
              <a:spcPct val="35000"/>
            </a:spcAft>
            <a:buNone/>
          </a:pPr>
          <a:r>
            <a:rPr lang="en-US" sz="2400" b="1" kern="1200" dirty="0"/>
            <a:t>Instructions: </a:t>
          </a:r>
        </a:p>
      </dsp:txBody>
      <dsp:txXfrm>
        <a:off x="893665" y="1526"/>
        <a:ext cx="10135949" cy="773736"/>
      </dsp:txXfrm>
    </dsp:sp>
    <dsp:sp modelId="{8B1E0EBB-DC9A-4AEE-8E81-49493F27C714}">
      <dsp:nvSpPr>
        <dsp:cNvPr id="0" name=""/>
        <dsp:cNvSpPr/>
      </dsp:nvSpPr>
      <dsp:spPr>
        <a:xfrm>
          <a:off x="0" y="968697"/>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564206-E400-487F-9E0B-8A00CC4517D3}">
      <dsp:nvSpPr>
        <dsp:cNvPr id="0" name=""/>
        <dsp:cNvSpPr/>
      </dsp:nvSpPr>
      <dsp:spPr>
        <a:xfrm>
          <a:off x="234055" y="1142788"/>
          <a:ext cx="425555" cy="4255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673E6BC-5CA4-4708-BBAF-A6491FCA4AA9}">
      <dsp:nvSpPr>
        <dsp:cNvPr id="0" name=""/>
        <dsp:cNvSpPr/>
      </dsp:nvSpPr>
      <dsp:spPr>
        <a:xfrm>
          <a:off x="893665" y="968697"/>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1. Work in pairs to match each vocabulary word with the correct 			definition. </a:t>
          </a:r>
        </a:p>
      </dsp:txBody>
      <dsp:txXfrm>
        <a:off x="893665" y="968697"/>
        <a:ext cx="10135949" cy="773736"/>
      </dsp:txXfrm>
    </dsp:sp>
    <dsp:sp modelId="{1E1CDE01-E8C4-4116-9E4B-639D719D43E3}">
      <dsp:nvSpPr>
        <dsp:cNvPr id="0" name=""/>
        <dsp:cNvSpPr/>
      </dsp:nvSpPr>
      <dsp:spPr>
        <a:xfrm>
          <a:off x="0" y="1935868"/>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4DE5AC-C62B-445D-9797-6201AE64AED8}">
      <dsp:nvSpPr>
        <dsp:cNvPr id="0" name=""/>
        <dsp:cNvSpPr/>
      </dsp:nvSpPr>
      <dsp:spPr>
        <a:xfrm>
          <a:off x="234055" y="2109959"/>
          <a:ext cx="425555" cy="4255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19E9FD7-92AA-4D0B-A1FB-92FF3DF46596}">
      <dsp:nvSpPr>
        <dsp:cNvPr id="0" name=""/>
        <dsp:cNvSpPr/>
      </dsp:nvSpPr>
      <dsp:spPr>
        <a:xfrm>
          <a:off x="893665" y="1935868"/>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2. Write the letter of the correct definition next to each word. </a:t>
          </a:r>
        </a:p>
      </dsp:txBody>
      <dsp:txXfrm>
        <a:off x="893665" y="1935868"/>
        <a:ext cx="10135949" cy="773736"/>
      </dsp:txXfrm>
    </dsp:sp>
    <dsp:sp modelId="{50C91B32-6815-45A0-8F42-2BC23836EAB5}">
      <dsp:nvSpPr>
        <dsp:cNvPr id="0" name=""/>
        <dsp:cNvSpPr/>
      </dsp:nvSpPr>
      <dsp:spPr>
        <a:xfrm>
          <a:off x="0" y="2904566"/>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A5903F-3670-4939-A5EE-FE317B83A1B2}">
      <dsp:nvSpPr>
        <dsp:cNvPr id="0" name=""/>
        <dsp:cNvSpPr/>
      </dsp:nvSpPr>
      <dsp:spPr>
        <a:xfrm>
          <a:off x="234055" y="3077130"/>
          <a:ext cx="425555" cy="4255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828D726-C130-4C18-A49F-725D5B54586E}">
      <dsp:nvSpPr>
        <dsp:cNvPr id="0" name=""/>
        <dsp:cNvSpPr/>
      </dsp:nvSpPr>
      <dsp:spPr>
        <a:xfrm>
          <a:off x="893665" y="2903039"/>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3. Review the answers as a class and discuss any challenging terms.</a:t>
          </a:r>
        </a:p>
      </dsp:txBody>
      <dsp:txXfrm>
        <a:off x="893665" y="2903039"/>
        <a:ext cx="10135949" cy="77373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AEFF6A-CA68-48AC-9142-359EFD136F04}">
      <dsp:nvSpPr>
        <dsp:cNvPr id="0" name=""/>
        <dsp:cNvSpPr/>
      </dsp:nvSpPr>
      <dsp:spPr>
        <a:xfrm>
          <a:off x="2385514" y="782484"/>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2598867" y="825795"/>
        <a:ext cx="24068" cy="4818"/>
      </dsp:txXfrm>
    </dsp:sp>
    <dsp:sp modelId="{5977937D-FF54-4CC6-8449-89FF933CB770}">
      <dsp:nvSpPr>
        <dsp:cNvPr id="0" name=""/>
        <dsp:cNvSpPr/>
      </dsp:nvSpPr>
      <dsp:spPr>
        <a:xfrm>
          <a:off x="294379" y="200323"/>
          <a:ext cx="2092934" cy="1255760"/>
        </a:xfrm>
        <a:prstGeom prst="rect">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b="1" kern="1200" dirty="0"/>
            <a:t>Instructions</a:t>
          </a:r>
        </a:p>
      </dsp:txBody>
      <dsp:txXfrm>
        <a:off x="294379" y="200323"/>
        <a:ext cx="2092934" cy="1255760"/>
      </dsp:txXfrm>
    </dsp:sp>
    <dsp:sp modelId="{DA83AC64-5C96-45E5-A129-EEC42014775D}">
      <dsp:nvSpPr>
        <dsp:cNvPr id="0" name=""/>
        <dsp:cNvSpPr/>
      </dsp:nvSpPr>
      <dsp:spPr>
        <a:xfrm>
          <a:off x="4959823" y="782484"/>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5173177" y="825795"/>
        <a:ext cx="24068" cy="4818"/>
      </dsp:txXfrm>
    </dsp:sp>
    <dsp:sp modelId="{F547753F-EA99-46D9-89AE-AD52394F72C9}">
      <dsp:nvSpPr>
        <dsp:cNvPr id="0" name=""/>
        <dsp:cNvSpPr/>
      </dsp:nvSpPr>
      <dsp:spPr>
        <a:xfrm>
          <a:off x="2868689" y="2560"/>
          <a:ext cx="2092934" cy="1651287"/>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a:t>Work in small groups and assign </a:t>
          </a:r>
        </a:p>
      </dsp:txBody>
      <dsp:txXfrm>
        <a:off x="2868689" y="2560"/>
        <a:ext cx="2092934" cy="1651287"/>
      </dsp:txXfrm>
    </dsp:sp>
    <dsp:sp modelId="{B03FE64D-DD75-4C9C-BF9B-4DF11672D423}">
      <dsp:nvSpPr>
        <dsp:cNvPr id="0" name=""/>
        <dsp:cNvSpPr/>
      </dsp:nvSpPr>
      <dsp:spPr>
        <a:xfrm>
          <a:off x="7534133" y="782484"/>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7747486" y="825795"/>
        <a:ext cx="24068" cy="4818"/>
      </dsp:txXfrm>
    </dsp:sp>
    <dsp:sp modelId="{44B99635-2F47-4032-A7A7-2A1FB66A2F4A}">
      <dsp:nvSpPr>
        <dsp:cNvPr id="0" name=""/>
        <dsp:cNvSpPr/>
      </dsp:nvSpPr>
      <dsp:spPr>
        <a:xfrm>
          <a:off x="5442998" y="85629"/>
          <a:ext cx="2092934" cy="148515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a:t>Each group a case study.</a:t>
          </a:r>
        </a:p>
      </dsp:txBody>
      <dsp:txXfrm>
        <a:off x="5442998" y="85629"/>
        <a:ext cx="2092934" cy="1485150"/>
      </dsp:txXfrm>
    </dsp:sp>
    <dsp:sp modelId="{711AD73B-9866-4237-94C2-2B48D558F31B}">
      <dsp:nvSpPr>
        <dsp:cNvPr id="0" name=""/>
        <dsp:cNvSpPr/>
      </dsp:nvSpPr>
      <dsp:spPr>
        <a:xfrm>
          <a:off x="1340846" y="1595488"/>
          <a:ext cx="8035425" cy="507334"/>
        </a:xfrm>
        <a:custGeom>
          <a:avLst/>
          <a:gdLst/>
          <a:ahLst/>
          <a:cxnLst/>
          <a:rect l="0" t="0" r="0" b="0"/>
          <a:pathLst>
            <a:path>
              <a:moveTo>
                <a:pt x="8035425" y="0"/>
              </a:moveTo>
              <a:lnTo>
                <a:pt x="8035425" y="270767"/>
              </a:lnTo>
              <a:lnTo>
                <a:pt x="0" y="270767"/>
              </a:lnTo>
              <a:lnTo>
                <a:pt x="0" y="507334"/>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5157224" y="1846746"/>
        <a:ext cx="402670" cy="4818"/>
      </dsp:txXfrm>
    </dsp:sp>
    <dsp:sp modelId="{3B02FFCF-C636-4050-A000-1E9B606CEC7D}">
      <dsp:nvSpPr>
        <dsp:cNvPr id="0" name=""/>
        <dsp:cNvSpPr/>
      </dsp:nvSpPr>
      <dsp:spPr>
        <a:xfrm>
          <a:off x="8017308" y="59119"/>
          <a:ext cx="2717926" cy="1538168"/>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dirty="0"/>
            <a:t>Discuss the case study and fill in the analysis template, Worksheet 4:</a:t>
          </a:r>
        </a:p>
      </dsp:txBody>
      <dsp:txXfrm>
        <a:off x="8017308" y="59119"/>
        <a:ext cx="2717926" cy="1538168"/>
      </dsp:txXfrm>
    </dsp:sp>
    <dsp:sp modelId="{0F678AA0-B4A9-4006-B3C5-6A5F77277253}">
      <dsp:nvSpPr>
        <dsp:cNvPr id="0" name=""/>
        <dsp:cNvSpPr/>
      </dsp:nvSpPr>
      <dsp:spPr>
        <a:xfrm>
          <a:off x="2385514" y="2983435"/>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US" sz="2400" kern="1200"/>
        </a:p>
      </dsp:txBody>
      <dsp:txXfrm>
        <a:off x="2598867" y="3026746"/>
        <a:ext cx="24068" cy="4818"/>
      </dsp:txXfrm>
    </dsp:sp>
    <dsp:sp modelId="{757F4695-514B-46CE-BBBD-6AF4423F1AE5}">
      <dsp:nvSpPr>
        <dsp:cNvPr id="0" name=""/>
        <dsp:cNvSpPr/>
      </dsp:nvSpPr>
      <dsp:spPr>
        <a:xfrm>
          <a:off x="294379" y="2135223"/>
          <a:ext cx="2092934" cy="1787864"/>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dirty="0"/>
            <a:t>The main issue in the scenario.</a:t>
          </a:r>
        </a:p>
      </dsp:txBody>
      <dsp:txXfrm>
        <a:off x="294379" y="2135223"/>
        <a:ext cx="2092934" cy="1787864"/>
      </dsp:txXfrm>
    </dsp:sp>
    <dsp:sp modelId="{A106766A-EF0A-456A-95D7-7A5A31810069}">
      <dsp:nvSpPr>
        <dsp:cNvPr id="0" name=""/>
        <dsp:cNvSpPr/>
      </dsp:nvSpPr>
      <dsp:spPr>
        <a:xfrm>
          <a:off x="4959823" y="2983435"/>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CA" sz="2400" kern="1200"/>
        </a:p>
      </dsp:txBody>
      <dsp:txXfrm>
        <a:off x="5173177" y="3026746"/>
        <a:ext cx="24068" cy="4818"/>
      </dsp:txXfrm>
    </dsp:sp>
    <dsp:sp modelId="{BB3F3A85-FD3A-4682-B4B9-77D052503A16}">
      <dsp:nvSpPr>
        <dsp:cNvPr id="0" name=""/>
        <dsp:cNvSpPr/>
      </dsp:nvSpPr>
      <dsp:spPr>
        <a:xfrm>
          <a:off x="2868689" y="2160338"/>
          <a:ext cx="2092934" cy="1737633"/>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dirty="0"/>
            <a:t>Strategies used to build an inclusive environment.</a:t>
          </a:r>
          <a:endParaRPr lang="en-CA" sz="2400" kern="1200" dirty="0"/>
        </a:p>
      </dsp:txBody>
      <dsp:txXfrm>
        <a:off x="2868689" y="2160338"/>
        <a:ext cx="2092934" cy="1737633"/>
      </dsp:txXfrm>
    </dsp:sp>
    <dsp:sp modelId="{C132829C-4E03-4371-948A-BB7B6578B392}">
      <dsp:nvSpPr>
        <dsp:cNvPr id="0" name=""/>
        <dsp:cNvSpPr/>
      </dsp:nvSpPr>
      <dsp:spPr>
        <a:xfrm>
          <a:off x="7736520" y="2983435"/>
          <a:ext cx="450774" cy="91440"/>
        </a:xfrm>
        <a:custGeom>
          <a:avLst/>
          <a:gdLst/>
          <a:ahLst/>
          <a:cxnLst/>
          <a:rect l="0" t="0" r="0" b="0"/>
          <a:pathLst>
            <a:path>
              <a:moveTo>
                <a:pt x="0" y="45720"/>
              </a:moveTo>
              <a:lnTo>
                <a:pt x="450774" y="45720"/>
              </a:lnTo>
            </a:path>
          </a:pathLst>
        </a:custGeom>
        <a:noFill/>
        <a:ln w="12700" cap="rnd"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CA" sz="2400" kern="1200"/>
        </a:p>
      </dsp:txBody>
      <dsp:txXfrm>
        <a:off x="7949873" y="3026746"/>
        <a:ext cx="24068" cy="4818"/>
      </dsp:txXfrm>
    </dsp:sp>
    <dsp:sp modelId="{D3D11EF2-DF99-47B8-979C-2A516B18511C}">
      <dsp:nvSpPr>
        <dsp:cNvPr id="0" name=""/>
        <dsp:cNvSpPr/>
      </dsp:nvSpPr>
      <dsp:spPr>
        <a:xfrm>
          <a:off x="5442998" y="2147485"/>
          <a:ext cx="2295321" cy="1763339"/>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US" sz="2400" kern="1200" dirty="0"/>
            <a:t>How these strategies support the children and families.</a:t>
          </a:r>
          <a:endParaRPr lang="en-CA" sz="2400" kern="1200" dirty="0"/>
        </a:p>
      </dsp:txBody>
      <dsp:txXfrm>
        <a:off x="5442998" y="2147485"/>
        <a:ext cx="2295321" cy="1763339"/>
      </dsp:txXfrm>
    </dsp:sp>
    <dsp:sp modelId="{2DE0A843-92EB-4B4C-A88B-A6052D4A88CB}">
      <dsp:nvSpPr>
        <dsp:cNvPr id="0" name=""/>
        <dsp:cNvSpPr/>
      </dsp:nvSpPr>
      <dsp:spPr>
        <a:xfrm>
          <a:off x="8219695" y="2401274"/>
          <a:ext cx="2269180" cy="1255760"/>
        </a:xfrm>
        <a:prstGeom prst="rect">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2556" tIns="107650" rIns="102556" bIns="107650" numCol="1" spcCol="1270" anchor="ctr" anchorCtr="0">
          <a:noAutofit/>
        </a:bodyPr>
        <a:lstStyle/>
        <a:p>
          <a:pPr marL="0" lvl="0" indent="0" algn="ctr" defTabSz="1066800">
            <a:lnSpc>
              <a:spcPct val="90000"/>
            </a:lnSpc>
            <a:spcBef>
              <a:spcPct val="0"/>
            </a:spcBef>
            <a:spcAft>
              <a:spcPct val="35000"/>
            </a:spcAft>
            <a:buNone/>
          </a:pPr>
          <a:r>
            <a:rPr lang="en-CA" sz="2400" b="1" kern="1200" dirty="0"/>
            <a:t>Group Presentations</a:t>
          </a:r>
        </a:p>
      </dsp:txBody>
      <dsp:txXfrm>
        <a:off x="8219695" y="2401274"/>
        <a:ext cx="2269180" cy="125576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4FC41-431A-4A79-A5A5-0A2ACE299338}">
      <dsp:nvSpPr>
        <dsp:cNvPr id="0" name=""/>
        <dsp:cNvSpPr/>
      </dsp:nvSpPr>
      <dsp:spPr>
        <a:xfrm>
          <a:off x="0" y="0"/>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Instructions:</a:t>
          </a:r>
        </a:p>
      </dsp:txBody>
      <dsp:txXfrm>
        <a:off x="19392" y="19392"/>
        <a:ext cx="7700887" cy="623310"/>
      </dsp:txXfrm>
    </dsp:sp>
    <dsp:sp modelId="{157F8FE8-BC48-4BA4-9447-90B01B4713D8}">
      <dsp:nvSpPr>
        <dsp:cNvPr id="0" name=""/>
        <dsp:cNvSpPr/>
      </dsp:nvSpPr>
      <dsp:spPr>
        <a:xfrm>
          <a:off x="634202" y="754052"/>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1. Explain how the strategies helped build an inclusive environment.</a:t>
          </a:r>
        </a:p>
      </dsp:txBody>
      <dsp:txXfrm>
        <a:off x="653594" y="773444"/>
        <a:ext cx="7389455" cy="623310"/>
      </dsp:txXfrm>
    </dsp:sp>
    <dsp:sp modelId="{CEC16751-FFE2-4619-8BEC-5EA4A94C5368}">
      <dsp:nvSpPr>
        <dsp:cNvPr id="0" name=""/>
        <dsp:cNvSpPr/>
      </dsp:nvSpPr>
      <dsp:spPr>
        <a:xfrm>
          <a:off x="1268405" y="1508104"/>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2. Each group presents their case study analysis to the class.</a:t>
          </a:r>
        </a:p>
      </dsp:txBody>
      <dsp:txXfrm>
        <a:off x="1287797" y="1527496"/>
        <a:ext cx="7389455" cy="623310"/>
      </dsp:txXfrm>
    </dsp:sp>
    <dsp:sp modelId="{B02EB5C6-DF1E-41EB-8C56-3230DBB507AA}">
      <dsp:nvSpPr>
        <dsp:cNvPr id="0" name=""/>
        <dsp:cNvSpPr/>
      </dsp:nvSpPr>
      <dsp:spPr>
        <a:xfrm>
          <a:off x="1902608" y="2262156"/>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3-4 minutes for each presentation</a:t>
          </a:r>
        </a:p>
      </dsp:txBody>
      <dsp:txXfrm>
        <a:off x="1922000" y="2281548"/>
        <a:ext cx="7389455" cy="623310"/>
      </dsp:txXfrm>
    </dsp:sp>
    <dsp:sp modelId="{C837A008-AF44-49CE-8CE2-05F9CB0935C2}">
      <dsp:nvSpPr>
        <dsp:cNvPr id="0" name=""/>
        <dsp:cNvSpPr/>
      </dsp:nvSpPr>
      <dsp:spPr>
        <a:xfrm>
          <a:off x="2536811" y="3016208"/>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1-2 minutes for class feedback.</a:t>
          </a:r>
        </a:p>
      </dsp:txBody>
      <dsp:txXfrm>
        <a:off x="2556203" y="3035600"/>
        <a:ext cx="7389455" cy="623310"/>
      </dsp:txXfrm>
    </dsp:sp>
    <dsp:sp modelId="{AE362D97-7579-4F67-9111-8D9EF19A3E8F}">
      <dsp:nvSpPr>
        <dsp:cNvPr id="0" name=""/>
        <dsp:cNvSpPr/>
      </dsp:nvSpPr>
      <dsp:spPr>
        <a:xfrm>
          <a:off x="8062442" y="48369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8159273" y="483696"/>
        <a:ext cx="236699" cy="323847"/>
      </dsp:txXfrm>
    </dsp:sp>
    <dsp:sp modelId="{A2663988-61A3-434A-8B98-BC3BE9798C07}">
      <dsp:nvSpPr>
        <dsp:cNvPr id="0" name=""/>
        <dsp:cNvSpPr/>
      </dsp:nvSpPr>
      <dsp:spPr>
        <a:xfrm>
          <a:off x="8696644" y="1237748"/>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8793475" y="1237748"/>
        <a:ext cx="236699" cy="323847"/>
      </dsp:txXfrm>
    </dsp:sp>
    <dsp:sp modelId="{4BC97BD0-8B1B-4C1C-B807-B54BCE9C3B46}">
      <dsp:nvSpPr>
        <dsp:cNvPr id="0" name=""/>
        <dsp:cNvSpPr/>
      </dsp:nvSpPr>
      <dsp:spPr>
        <a:xfrm>
          <a:off x="9330847" y="198076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9427678" y="1980766"/>
        <a:ext cx="236699" cy="323847"/>
      </dsp:txXfrm>
    </dsp:sp>
    <dsp:sp modelId="{BBB8C50C-573E-4036-B69F-635786CA763D}">
      <dsp:nvSpPr>
        <dsp:cNvPr id="0" name=""/>
        <dsp:cNvSpPr/>
      </dsp:nvSpPr>
      <dsp:spPr>
        <a:xfrm>
          <a:off x="9965050" y="2742174"/>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10061881" y="2742174"/>
        <a:ext cx="236699" cy="32384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2CACF-CA4C-4C8B-9D61-AD2157DBA69E}">
      <dsp:nvSpPr>
        <dsp:cNvPr id="0" name=""/>
        <dsp:cNvSpPr/>
      </dsp:nvSpPr>
      <dsp:spPr>
        <a:xfrm>
          <a:off x="600668" y="440252"/>
          <a:ext cx="1449879" cy="1449879"/>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FD7A95-CAAF-400E-BC66-8519DD5E5EFB}">
      <dsp:nvSpPr>
        <dsp:cNvPr id="0" name=""/>
        <dsp:cNvSpPr/>
      </dsp:nvSpPr>
      <dsp:spPr>
        <a:xfrm>
          <a:off x="909658" y="749243"/>
          <a:ext cx="831897" cy="83189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457845F-81FA-4D55-9F8F-2AD0AA439901}">
      <dsp:nvSpPr>
        <dsp:cNvPr id="0" name=""/>
        <dsp:cNvSpPr/>
      </dsp:nvSpPr>
      <dsp:spPr>
        <a:xfrm>
          <a:off x="137182" y="2341733"/>
          <a:ext cx="2376850" cy="1279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cap="none" dirty="0"/>
            <a:t>Instructions</a:t>
          </a:r>
          <a:r>
            <a:rPr lang="en-US" sz="2400" kern="1200" dirty="0"/>
            <a:t>:</a:t>
          </a:r>
        </a:p>
      </dsp:txBody>
      <dsp:txXfrm>
        <a:off x="137182" y="2341733"/>
        <a:ext cx="2376850" cy="1279291"/>
      </dsp:txXfrm>
    </dsp:sp>
    <dsp:sp modelId="{81071111-E75E-4C97-84B2-78A164AEE4B0}">
      <dsp:nvSpPr>
        <dsp:cNvPr id="0" name=""/>
        <dsp:cNvSpPr/>
      </dsp:nvSpPr>
      <dsp:spPr>
        <a:xfrm>
          <a:off x="3393468" y="440252"/>
          <a:ext cx="1449879" cy="1449879"/>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D1CC4E-CB7E-4E47-96B2-FBBA8B8E1DA2}">
      <dsp:nvSpPr>
        <dsp:cNvPr id="0" name=""/>
        <dsp:cNvSpPr/>
      </dsp:nvSpPr>
      <dsp:spPr>
        <a:xfrm>
          <a:off x="3702458" y="749243"/>
          <a:ext cx="831897" cy="83189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45299F1-7B9D-4F67-8136-600D750DC398}">
      <dsp:nvSpPr>
        <dsp:cNvPr id="0" name=""/>
        <dsp:cNvSpPr/>
      </dsp:nvSpPr>
      <dsp:spPr>
        <a:xfrm>
          <a:off x="2929982" y="2341733"/>
          <a:ext cx="2376850" cy="1279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dirty="0"/>
            <a:t>1. </a:t>
          </a:r>
          <a:r>
            <a:rPr lang="en-US" sz="2400" kern="1200" cap="none" dirty="0"/>
            <a:t>Pair up or form small groups for role-playing.</a:t>
          </a:r>
          <a:endParaRPr lang="en-US" sz="2400" kern="1200" dirty="0"/>
        </a:p>
      </dsp:txBody>
      <dsp:txXfrm>
        <a:off x="2929982" y="2341733"/>
        <a:ext cx="2376850" cy="1279291"/>
      </dsp:txXfrm>
    </dsp:sp>
    <dsp:sp modelId="{933442D1-E52E-4ADA-B5DC-1DBE208E74A9}">
      <dsp:nvSpPr>
        <dsp:cNvPr id="0" name=""/>
        <dsp:cNvSpPr/>
      </dsp:nvSpPr>
      <dsp:spPr>
        <a:xfrm>
          <a:off x="6186267" y="440252"/>
          <a:ext cx="1449879" cy="1449879"/>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E61E3F-0E5A-4471-848D-85CB252D66E8}">
      <dsp:nvSpPr>
        <dsp:cNvPr id="0" name=""/>
        <dsp:cNvSpPr/>
      </dsp:nvSpPr>
      <dsp:spPr>
        <a:xfrm>
          <a:off x="6495258" y="749243"/>
          <a:ext cx="831897" cy="83189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B59E8BB-8556-4976-BC7F-C32EBB324D74}">
      <dsp:nvSpPr>
        <dsp:cNvPr id="0" name=""/>
        <dsp:cNvSpPr/>
      </dsp:nvSpPr>
      <dsp:spPr>
        <a:xfrm>
          <a:off x="5722781" y="2341733"/>
          <a:ext cx="2376850" cy="1279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dirty="0"/>
            <a:t>2. </a:t>
          </a:r>
          <a:r>
            <a:rPr lang="en-US" sz="2400" kern="1200" cap="none" dirty="0"/>
            <a:t>Role-play scenarios with your partner or group.</a:t>
          </a:r>
          <a:endParaRPr lang="en-US" sz="2400" kern="1200" dirty="0"/>
        </a:p>
      </dsp:txBody>
      <dsp:txXfrm>
        <a:off x="5722781" y="2341733"/>
        <a:ext cx="2376850" cy="1279291"/>
      </dsp:txXfrm>
    </dsp:sp>
    <dsp:sp modelId="{ECD2C186-7CA7-4369-A6B6-3FE8B67CCBD9}">
      <dsp:nvSpPr>
        <dsp:cNvPr id="0" name=""/>
        <dsp:cNvSpPr/>
      </dsp:nvSpPr>
      <dsp:spPr>
        <a:xfrm>
          <a:off x="8979067" y="440252"/>
          <a:ext cx="1449879" cy="1449879"/>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7C9948-A6EB-41E4-BDE4-BABF6F29EE07}">
      <dsp:nvSpPr>
        <dsp:cNvPr id="0" name=""/>
        <dsp:cNvSpPr/>
      </dsp:nvSpPr>
      <dsp:spPr>
        <a:xfrm>
          <a:off x="9288058" y="749243"/>
          <a:ext cx="831897" cy="83189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7328BB6C-BD03-484D-90F7-E6AC7609F8C0}">
      <dsp:nvSpPr>
        <dsp:cNvPr id="0" name=""/>
        <dsp:cNvSpPr/>
      </dsp:nvSpPr>
      <dsp:spPr>
        <a:xfrm>
          <a:off x="8515581" y="2341733"/>
          <a:ext cx="2376850" cy="12792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dirty="0"/>
            <a:t>3. </a:t>
          </a:r>
          <a:r>
            <a:rPr lang="en-US" sz="2400" kern="1200" cap="none" dirty="0"/>
            <a:t>Practice for 5 minutes, then switches roles.</a:t>
          </a:r>
          <a:endParaRPr lang="en-US" sz="2400" kern="1200" dirty="0"/>
        </a:p>
      </dsp:txBody>
      <dsp:txXfrm>
        <a:off x="8515581" y="2341733"/>
        <a:ext cx="2376850" cy="127929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A0E72-D957-43DA-B01D-3B5FE479A607}">
      <dsp:nvSpPr>
        <dsp:cNvPr id="0" name=""/>
        <dsp:cNvSpPr/>
      </dsp:nvSpPr>
      <dsp:spPr>
        <a:xfrm>
          <a:off x="0" y="1526"/>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0CF0FC-EA3D-4664-A6C8-8A4A81B0722B}">
      <dsp:nvSpPr>
        <dsp:cNvPr id="0" name=""/>
        <dsp:cNvSpPr/>
      </dsp:nvSpPr>
      <dsp:spPr>
        <a:xfrm>
          <a:off x="234055" y="175617"/>
          <a:ext cx="425555" cy="4255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DDF0CEF-20FC-40E4-89A5-E5661D22C3CE}">
      <dsp:nvSpPr>
        <dsp:cNvPr id="0" name=""/>
        <dsp:cNvSpPr/>
      </dsp:nvSpPr>
      <dsp:spPr>
        <a:xfrm>
          <a:off x="893665" y="1526"/>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b="1" kern="1200" dirty="0"/>
            <a:t>Instructions:</a:t>
          </a:r>
        </a:p>
      </dsp:txBody>
      <dsp:txXfrm>
        <a:off x="893665" y="1526"/>
        <a:ext cx="10135949" cy="773736"/>
      </dsp:txXfrm>
    </dsp:sp>
    <dsp:sp modelId="{681947F5-49EA-4CD6-A2E9-BD7BAA8A9831}">
      <dsp:nvSpPr>
        <dsp:cNvPr id="0" name=""/>
        <dsp:cNvSpPr/>
      </dsp:nvSpPr>
      <dsp:spPr>
        <a:xfrm>
          <a:off x="0" y="968697"/>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577EC4-596A-4F47-BB13-62643E3F9FB2}">
      <dsp:nvSpPr>
        <dsp:cNvPr id="0" name=""/>
        <dsp:cNvSpPr/>
      </dsp:nvSpPr>
      <dsp:spPr>
        <a:xfrm>
          <a:off x="234055" y="1142788"/>
          <a:ext cx="425555" cy="4255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1E91B4C-86BA-4797-931E-21B51E035055}">
      <dsp:nvSpPr>
        <dsp:cNvPr id="0" name=""/>
        <dsp:cNvSpPr/>
      </dsp:nvSpPr>
      <dsp:spPr>
        <a:xfrm>
          <a:off x="893665" y="968697"/>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1. Share your role-playing experiences </a:t>
          </a:r>
        </a:p>
      </dsp:txBody>
      <dsp:txXfrm>
        <a:off x="893665" y="968697"/>
        <a:ext cx="10135949" cy="773736"/>
      </dsp:txXfrm>
    </dsp:sp>
    <dsp:sp modelId="{FB7D7048-D46F-4012-8332-9CC5E242DA6E}">
      <dsp:nvSpPr>
        <dsp:cNvPr id="0" name=""/>
        <dsp:cNvSpPr/>
      </dsp:nvSpPr>
      <dsp:spPr>
        <a:xfrm>
          <a:off x="0" y="1935868"/>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62690E-9BDF-403B-A5CC-987BFB9C8CB7}">
      <dsp:nvSpPr>
        <dsp:cNvPr id="0" name=""/>
        <dsp:cNvSpPr/>
      </dsp:nvSpPr>
      <dsp:spPr>
        <a:xfrm>
          <a:off x="234055" y="2109959"/>
          <a:ext cx="425555" cy="4255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95D795E1-8AE1-43E8-9377-608B26F2331D}">
      <dsp:nvSpPr>
        <dsp:cNvPr id="0" name=""/>
        <dsp:cNvSpPr/>
      </dsp:nvSpPr>
      <dsp:spPr>
        <a:xfrm>
          <a:off x="893665" y="1935868"/>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2. Provide feedback to each other.</a:t>
          </a:r>
        </a:p>
      </dsp:txBody>
      <dsp:txXfrm>
        <a:off x="893665" y="1935868"/>
        <a:ext cx="10135949" cy="773736"/>
      </dsp:txXfrm>
    </dsp:sp>
    <dsp:sp modelId="{F17C7725-ACA7-401C-B5AB-9ECC1CED8677}">
      <dsp:nvSpPr>
        <dsp:cNvPr id="0" name=""/>
        <dsp:cNvSpPr/>
      </dsp:nvSpPr>
      <dsp:spPr>
        <a:xfrm>
          <a:off x="0" y="2903039"/>
          <a:ext cx="11029615" cy="77373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D29948-F963-457A-9E9F-D460B0FF3D9F}">
      <dsp:nvSpPr>
        <dsp:cNvPr id="0" name=""/>
        <dsp:cNvSpPr/>
      </dsp:nvSpPr>
      <dsp:spPr>
        <a:xfrm>
          <a:off x="234055" y="3077130"/>
          <a:ext cx="425555" cy="4255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6D1A1AF-DB8F-409E-8331-A113FD725E74}">
      <dsp:nvSpPr>
        <dsp:cNvPr id="0" name=""/>
        <dsp:cNvSpPr/>
      </dsp:nvSpPr>
      <dsp:spPr>
        <a:xfrm>
          <a:off x="893665" y="2903039"/>
          <a:ext cx="10135949" cy="77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7" tIns="81887" rIns="81887" bIns="81887" numCol="1" spcCol="1270" anchor="ctr" anchorCtr="0">
          <a:noAutofit/>
        </a:bodyPr>
        <a:lstStyle/>
        <a:p>
          <a:pPr marL="0" lvl="0" indent="0" algn="l" defTabSz="977900">
            <a:lnSpc>
              <a:spcPct val="90000"/>
            </a:lnSpc>
            <a:spcBef>
              <a:spcPct val="0"/>
            </a:spcBef>
            <a:spcAft>
              <a:spcPct val="35000"/>
            </a:spcAft>
            <a:buNone/>
          </a:pPr>
          <a:r>
            <a:rPr lang="en-US" sz="2200" kern="1200" dirty="0"/>
            <a:t>3. Discuss the importance of positive communication in culturally diverse settings.</a:t>
          </a:r>
        </a:p>
      </dsp:txBody>
      <dsp:txXfrm>
        <a:off x="893665" y="2903039"/>
        <a:ext cx="10135949" cy="77373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DF56E-41BC-429A-948C-7C87DA6EE81A}">
      <dsp:nvSpPr>
        <dsp:cNvPr id="0" name=""/>
        <dsp:cNvSpPr/>
      </dsp:nvSpPr>
      <dsp:spPr>
        <a:xfrm>
          <a:off x="1079938" y="1059"/>
          <a:ext cx="2692777" cy="1791240"/>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1. Understanding Cultural diversity is an important part of being a Childcare Educator.</a:t>
          </a:r>
        </a:p>
      </dsp:txBody>
      <dsp:txXfrm>
        <a:off x="1079938" y="1059"/>
        <a:ext cx="2692777" cy="1791240"/>
      </dsp:txXfrm>
    </dsp:sp>
    <dsp:sp modelId="{DF979E63-7FD7-4E3F-8A41-70FDC1FB0BED}">
      <dsp:nvSpPr>
        <dsp:cNvPr id="0" name=""/>
        <dsp:cNvSpPr/>
      </dsp:nvSpPr>
      <dsp:spPr>
        <a:xfrm>
          <a:off x="4040915" y="0"/>
          <a:ext cx="2692777" cy="1791596"/>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2. Promote Inclusivity  in childcare.</a:t>
          </a:r>
        </a:p>
      </dsp:txBody>
      <dsp:txXfrm>
        <a:off x="4040915" y="0"/>
        <a:ext cx="2692777" cy="1791596"/>
      </dsp:txXfrm>
    </dsp:sp>
    <dsp:sp modelId="{38972BD6-E4E4-4231-B713-5A2187122FA2}">
      <dsp:nvSpPr>
        <dsp:cNvPr id="0" name=""/>
        <dsp:cNvSpPr/>
      </dsp:nvSpPr>
      <dsp:spPr>
        <a:xfrm>
          <a:off x="7004047" y="108387"/>
          <a:ext cx="2945628" cy="1576583"/>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3. Use communication strategies from this module for effective communication and inclusivity.</a:t>
          </a:r>
        </a:p>
      </dsp:txBody>
      <dsp:txXfrm>
        <a:off x="7004047" y="108387"/>
        <a:ext cx="2945628" cy="1576583"/>
      </dsp:txXfrm>
    </dsp:sp>
    <dsp:sp modelId="{77AB8F93-C69C-4CEE-AB3E-26B9C915D006}">
      <dsp:nvSpPr>
        <dsp:cNvPr id="0" name=""/>
        <dsp:cNvSpPr/>
      </dsp:nvSpPr>
      <dsp:spPr>
        <a:xfrm>
          <a:off x="2687391" y="2061755"/>
          <a:ext cx="2692777" cy="1615666"/>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4. Embracing diversity </a:t>
          </a:r>
        </a:p>
      </dsp:txBody>
      <dsp:txXfrm>
        <a:off x="2687391" y="2061755"/>
        <a:ext cx="2692777" cy="1615666"/>
      </dsp:txXfrm>
    </dsp:sp>
    <dsp:sp modelId="{ADC093A4-971D-43BA-B387-C0BB6A249483}">
      <dsp:nvSpPr>
        <dsp:cNvPr id="0" name=""/>
        <dsp:cNvSpPr/>
      </dsp:nvSpPr>
      <dsp:spPr>
        <a:xfrm>
          <a:off x="5649446" y="2061755"/>
          <a:ext cx="2692777" cy="1615666"/>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5. Support inclusivity to create a positive learning environment.</a:t>
          </a:r>
        </a:p>
      </dsp:txBody>
      <dsp:txXfrm>
        <a:off x="5649446" y="2061755"/>
        <a:ext cx="2692777" cy="161566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4BAC72-9652-46CE-B0A6-B9E3C1C9F384}">
      <dsp:nvSpPr>
        <dsp:cNvPr id="0" name=""/>
        <dsp:cNvSpPr/>
      </dsp:nvSpPr>
      <dsp:spPr>
        <a:xfrm>
          <a:off x="0" y="597724"/>
          <a:ext cx="11029615" cy="110349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ECD1F1-6729-42CC-B9E9-EAD438F6A747}">
      <dsp:nvSpPr>
        <dsp:cNvPr id="0" name=""/>
        <dsp:cNvSpPr/>
      </dsp:nvSpPr>
      <dsp:spPr>
        <a:xfrm>
          <a:off x="333805" y="846009"/>
          <a:ext cx="606919" cy="6069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AA171FD-8685-4575-9D57-DC4293F72231}">
      <dsp:nvSpPr>
        <dsp:cNvPr id="0" name=""/>
        <dsp:cNvSpPr/>
      </dsp:nvSpPr>
      <dsp:spPr>
        <a:xfrm>
          <a:off x="1274531" y="597724"/>
          <a:ext cx="9755083" cy="1103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6786" tIns="116786" rIns="116786" bIns="116786" numCol="1" spcCol="1270" anchor="ctr" anchorCtr="0">
          <a:noAutofit/>
        </a:bodyPr>
        <a:lstStyle/>
        <a:p>
          <a:pPr marL="0" lvl="0" indent="0" algn="ctr" defTabSz="1422400">
            <a:lnSpc>
              <a:spcPct val="100000"/>
            </a:lnSpc>
            <a:spcBef>
              <a:spcPct val="0"/>
            </a:spcBef>
            <a:spcAft>
              <a:spcPct val="35000"/>
            </a:spcAft>
            <a:buNone/>
          </a:pPr>
          <a:r>
            <a:rPr lang="en-CA" sz="3200" kern="1200" dirty="0"/>
            <a:t>Q&amp;A </a:t>
          </a:r>
          <a:endParaRPr lang="en-US" sz="3200" kern="1200" dirty="0"/>
        </a:p>
      </dsp:txBody>
      <dsp:txXfrm>
        <a:off x="1274531" y="597724"/>
        <a:ext cx="9755083" cy="1103490"/>
      </dsp:txXfrm>
    </dsp:sp>
    <dsp:sp modelId="{8C5380CE-3009-4961-81AD-034EA851E465}">
      <dsp:nvSpPr>
        <dsp:cNvPr id="0" name=""/>
        <dsp:cNvSpPr/>
      </dsp:nvSpPr>
      <dsp:spPr>
        <a:xfrm>
          <a:off x="0" y="1977087"/>
          <a:ext cx="11029615" cy="1103490"/>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7237DB-8158-43A1-AFC5-AF30AEB2331E}">
      <dsp:nvSpPr>
        <dsp:cNvPr id="0" name=""/>
        <dsp:cNvSpPr/>
      </dsp:nvSpPr>
      <dsp:spPr>
        <a:xfrm>
          <a:off x="333805" y="2225373"/>
          <a:ext cx="606919" cy="6069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6C271A5-2441-4574-B268-8AD070F0416C}">
      <dsp:nvSpPr>
        <dsp:cNvPr id="0" name=""/>
        <dsp:cNvSpPr/>
      </dsp:nvSpPr>
      <dsp:spPr>
        <a:xfrm>
          <a:off x="1274531" y="1977087"/>
          <a:ext cx="9755083" cy="1103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6786" tIns="116786" rIns="116786" bIns="116786" numCol="1" spcCol="1270" anchor="ctr" anchorCtr="0">
          <a:noAutofit/>
        </a:bodyPr>
        <a:lstStyle/>
        <a:p>
          <a:pPr marL="0" lvl="0" indent="0" algn="ctr" defTabSz="1422400">
            <a:lnSpc>
              <a:spcPct val="100000"/>
            </a:lnSpc>
            <a:spcBef>
              <a:spcPct val="0"/>
            </a:spcBef>
            <a:spcAft>
              <a:spcPct val="35000"/>
            </a:spcAft>
            <a:buNone/>
          </a:pPr>
          <a:r>
            <a:rPr lang="en-US" sz="3200" kern="1200" dirty="0"/>
            <a:t>Do you have any questions or comments? </a:t>
          </a:r>
        </a:p>
      </dsp:txBody>
      <dsp:txXfrm>
        <a:off x="1274531" y="1977087"/>
        <a:ext cx="9755083" cy="11034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B2E81-9A3A-44E6-8B7A-E1B8D80AE371}">
      <dsp:nvSpPr>
        <dsp:cNvPr id="0" name=""/>
        <dsp:cNvSpPr/>
      </dsp:nvSpPr>
      <dsp:spPr>
        <a:xfrm>
          <a:off x="5392286" y="1402056"/>
          <a:ext cx="4043204" cy="641399"/>
        </a:xfrm>
        <a:custGeom>
          <a:avLst/>
          <a:gdLst/>
          <a:ahLst/>
          <a:cxnLst/>
          <a:rect l="0" t="0" r="0" b="0"/>
          <a:pathLst>
            <a:path>
              <a:moveTo>
                <a:pt x="0" y="0"/>
              </a:moveTo>
              <a:lnTo>
                <a:pt x="0" y="437094"/>
              </a:lnTo>
              <a:lnTo>
                <a:pt x="4043204" y="437094"/>
              </a:lnTo>
              <a:lnTo>
                <a:pt x="4043204" y="641399"/>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550FEF-6CA8-41EA-8991-0374ECEE63A5}">
      <dsp:nvSpPr>
        <dsp:cNvPr id="0" name=""/>
        <dsp:cNvSpPr/>
      </dsp:nvSpPr>
      <dsp:spPr>
        <a:xfrm>
          <a:off x="5392286" y="1402056"/>
          <a:ext cx="1347734" cy="641399"/>
        </a:xfrm>
        <a:custGeom>
          <a:avLst/>
          <a:gdLst/>
          <a:ahLst/>
          <a:cxnLst/>
          <a:rect l="0" t="0" r="0" b="0"/>
          <a:pathLst>
            <a:path>
              <a:moveTo>
                <a:pt x="0" y="0"/>
              </a:moveTo>
              <a:lnTo>
                <a:pt x="0" y="437094"/>
              </a:lnTo>
              <a:lnTo>
                <a:pt x="1347734" y="437094"/>
              </a:lnTo>
              <a:lnTo>
                <a:pt x="1347734" y="641399"/>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6585EB-B93F-4417-BB6E-2D48E565E657}">
      <dsp:nvSpPr>
        <dsp:cNvPr id="0" name=""/>
        <dsp:cNvSpPr/>
      </dsp:nvSpPr>
      <dsp:spPr>
        <a:xfrm>
          <a:off x="4044551" y="1402056"/>
          <a:ext cx="1347734" cy="641399"/>
        </a:xfrm>
        <a:custGeom>
          <a:avLst/>
          <a:gdLst/>
          <a:ahLst/>
          <a:cxnLst/>
          <a:rect l="0" t="0" r="0" b="0"/>
          <a:pathLst>
            <a:path>
              <a:moveTo>
                <a:pt x="1347734" y="0"/>
              </a:moveTo>
              <a:lnTo>
                <a:pt x="1347734" y="437094"/>
              </a:lnTo>
              <a:lnTo>
                <a:pt x="0" y="437094"/>
              </a:lnTo>
              <a:lnTo>
                <a:pt x="0" y="641399"/>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F41CF-CF3B-4EA5-9A03-0DAA4D29FBEF}">
      <dsp:nvSpPr>
        <dsp:cNvPr id="0" name=""/>
        <dsp:cNvSpPr/>
      </dsp:nvSpPr>
      <dsp:spPr>
        <a:xfrm>
          <a:off x="1349081" y="1402056"/>
          <a:ext cx="4043204" cy="641399"/>
        </a:xfrm>
        <a:custGeom>
          <a:avLst/>
          <a:gdLst/>
          <a:ahLst/>
          <a:cxnLst/>
          <a:rect l="0" t="0" r="0" b="0"/>
          <a:pathLst>
            <a:path>
              <a:moveTo>
                <a:pt x="4043204" y="0"/>
              </a:moveTo>
              <a:lnTo>
                <a:pt x="4043204" y="437094"/>
              </a:lnTo>
              <a:lnTo>
                <a:pt x="0" y="437094"/>
              </a:lnTo>
              <a:lnTo>
                <a:pt x="0" y="641399"/>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9ED89D-F7E7-41D7-965A-36FB84383D09}">
      <dsp:nvSpPr>
        <dsp:cNvPr id="0" name=""/>
        <dsp:cNvSpPr/>
      </dsp:nvSpPr>
      <dsp:spPr>
        <a:xfrm>
          <a:off x="4289593" y="1637"/>
          <a:ext cx="2205384" cy="1400419"/>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B77394-AF42-4F93-8DCF-8755FC85D464}">
      <dsp:nvSpPr>
        <dsp:cNvPr id="0" name=""/>
        <dsp:cNvSpPr/>
      </dsp:nvSpPr>
      <dsp:spPr>
        <a:xfrm>
          <a:off x="4534636" y="234428"/>
          <a:ext cx="2205384" cy="1400419"/>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CA" sz="1600" b="1" kern="1200" dirty="0"/>
            <a:t>Learning Outcomes</a:t>
          </a:r>
          <a:endParaRPr lang="en-US" sz="1600" kern="1200" dirty="0"/>
        </a:p>
      </dsp:txBody>
      <dsp:txXfrm>
        <a:off x="4575653" y="275445"/>
        <a:ext cx="2123350" cy="1318385"/>
      </dsp:txXfrm>
    </dsp:sp>
    <dsp:sp modelId="{8F613B15-E4C1-4AE9-95BC-65F1CA0EB941}">
      <dsp:nvSpPr>
        <dsp:cNvPr id="0" name=""/>
        <dsp:cNvSpPr/>
      </dsp:nvSpPr>
      <dsp:spPr>
        <a:xfrm>
          <a:off x="246389" y="2043455"/>
          <a:ext cx="2205384" cy="1400419"/>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A72E8A-CD52-491D-AD32-7FAEB184A34E}">
      <dsp:nvSpPr>
        <dsp:cNvPr id="0" name=""/>
        <dsp:cNvSpPr/>
      </dsp:nvSpPr>
      <dsp:spPr>
        <a:xfrm>
          <a:off x="491431" y="2276246"/>
          <a:ext cx="2205384" cy="1400419"/>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CA" sz="1600" kern="1200" dirty="0"/>
            <a:t>1. Understand the importance of cultural diversity and inclusivity in childcare settings.</a:t>
          </a:r>
          <a:endParaRPr lang="en-US" sz="1600" kern="1200" dirty="0"/>
        </a:p>
      </dsp:txBody>
      <dsp:txXfrm>
        <a:off x="532448" y="2317263"/>
        <a:ext cx="2123350" cy="1318385"/>
      </dsp:txXfrm>
    </dsp:sp>
    <dsp:sp modelId="{B50283B6-9F7E-4F1A-9025-94D89C07F352}">
      <dsp:nvSpPr>
        <dsp:cNvPr id="0" name=""/>
        <dsp:cNvSpPr/>
      </dsp:nvSpPr>
      <dsp:spPr>
        <a:xfrm>
          <a:off x="2941858" y="2043455"/>
          <a:ext cx="2205384" cy="1400419"/>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2C076D-4F03-4D2E-9EC6-CCD43181F042}">
      <dsp:nvSpPr>
        <dsp:cNvPr id="0" name=""/>
        <dsp:cNvSpPr/>
      </dsp:nvSpPr>
      <dsp:spPr>
        <a:xfrm>
          <a:off x="3186901" y="2276246"/>
          <a:ext cx="2205384" cy="1400419"/>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CA" sz="1600" kern="1200" dirty="0"/>
            <a:t>2. Identify key strategies for fostering an inclusive environment and respecting cultural diversity.</a:t>
          </a:r>
          <a:endParaRPr lang="en-US" sz="1600" kern="1200" dirty="0"/>
        </a:p>
      </dsp:txBody>
      <dsp:txXfrm>
        <a:off x="3227918" y="2317263"/>
        <a:ext cx="2123350" cy="1318385"/>
      </dsp:txXfrm>
    </dsp:sp>
    <dsp:sp modelId="{18992E18-47E7-4FC5-9548-5C0B94E8F005}">
      <dsp:nvSpPr>
        <dsp:cNvPr id="0" name=""/>
        <dsp:cNvSpPr/>
      </dsp:nvSpPr>
      <dsp:spPr>
        <a:xfrm>
          <a:off x="5637328" y="2043455"/>
          <a:ext cx="2205384" cy="1400419"/>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7F97D6-0DA4-451F-B362-6354E870007D}">
      <dsp:nvSpPr>
        <dsp:cNvPr id="0" name=""/>
        <dsp:cNvSpPr/>
      </dsp:nvSpPr>
      <dsp:spPr>
        <a:xfrm>
          <a:off x="5882371" y="2276246"/>
          <a:ext cx="2205384" cy="1400419"/>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CA" sz="1600" kern="1200" dirty="0"/>
            <a:t>3. Apply concepts of cultural competence, bias recognition, and empathy in real-life scenarios.</a:t>
          </a:r>
          <a:endParaRPr lang="en-US" sz="1600" kern="1200" dirty="0"/>
        </a:p>
      </dsp:txBody>
      <dsp:txXfrm>
        <a:off x="5923388" y="2317263"/>
        <a:ext cx="2123350" cy="1318385"/>
      </dsp:txXfrm>
    </dsp:sp>
    <dsp:sp modelId="{C46C6A50-C021-40B1-B1D5-9B9DEFCADD00}">
      <dsp:nvSpPr>
        <dsp:cNvPr id="0" name=""/>
        <dsp:cNvSpPr/>
      </dsp:nvSpPr>
      <dsp:spPr>
        <a:xfrm>
          <a:off x="8332798" y="2043455"/>
          <a:ext cx="2205384" cy="1400419"/>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321099-CA65-47A9-A200-E1AA369EB407}">
      <dsp:nvSpPr>
        <dsp:cNvPr id="0" name=""/>
        <dsp:cNvSpPr/>
      </dsp:nvSpPr>
      <dsp:spPr>
        <a:xfrm>
          <a:off x="8577841" y="2276246"/>
          <a:ext cx="2205384" cy="1400419"/>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CA" sz="1600" kern="1200" dirty="0"/>
            <a:t>4. Analyze and discuss case studies focusing on cultural inclusivity.</a:t>
          </a:r>
          <a:endParaRPr lang="en-US" sz="1600" kern="1200" dirty="0"/>
        </a:p>
      </dsp:txBody>
      <dsp:txXfrm>
        <a:off x="8618858" y="2317263"/>
        <a:ext cx="2123350" cy="13183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ADD26-31E1-4D93-9A48-679871836A38}">
      <dsp:nvSpPr>
        <dsp:cNvPr id="0" name=""/>
        <dsp:cNvSpPr/>
      </dsp:nvSpPr>
      <dsp:spPr>
        <a:xfrm>
          <a:off x="0" y="0"/>
          <a:ext cx="9375172" cy="110349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1. The role of cultural diversity and inclusivity in enhancing 	children's development and sense of belonging.</a:t>
          </a:r>
        </a:p>
      </dsp:txBody>
      <dsp:txXfrm>
        <a:off x="32320" y="32320"/>
        <a:ext cx="8184420" cy="1038850"/>
      </dsp:txXfrm>
    </dsp:sp>
    <dsp:sp modelId="{A730B70A-5A41-4B73-A2EF-487EB2A96184}">
      <dsp:nvSpPr>
        <dsp:cNvPr id="0" name=""/>
        <dsp:cNvSpPr/>
      </dsp:nvSpPr>
      <dsp:spPr>
        <a:xfrm>
          <a:off x="827221" y="1287406"/>
          <a:ext cx="9375172" cy="110349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2. Key vocabulary related to diversity, inclusivity, and cultural competence.</a:t>
          </a:r>
        </a:p>
      </dsp:txBody>
      <dsp:txXfrm>
        <a:off x="859541" y="1319726"/>
        <a:ext cx="7766042" cy="1038850"/>
      </dsp:txXfrm>
    </dsp:sp>
    <dsp:sp modelId="{E1AFB23F-D508-4204-B2BA-E8D1485B9F2C}">
      <dsp:nvSpPr>
        <dsp:cNvPr id="0" name=""/>
        <dsp:cNvSpPr/>
      </dsp:nvSpPr>
      <dsp:spPr>
        <a:xfrm>
          <a:off x="1654442" y="2574812"/>
          <a:ext cx="9375172" cy="110349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3. Strategies for promoting cultural respect and inclusivity in childcare settings.</a:t>
          </a:r>
        </a:p>
      </dsp:txBody>
      <dsp:txXfrm>
        <a:off x="1686762" y="2607132"/>
        <a:ext cx="7766042" cy="1038850"/>
      </dsp:txXfrm>
    </dsp:sp>
    <dsp:sp modelId="{C8CBAB26-675E-4781-91DB-5060BB397DAA}">
      <dsp:nvSpPr>
        <dsp:cNvPr id="0" name=""/>
        <dsp:cNvSpPr/>
      </dsp:nvSpPr>
      <dsp:spPr>
        <a:xfrm>
          <a:off x="8657903" y="836813"/>
          <a:ext cx="717269" cy="717269"/>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US" sz="3400" kern="1200"/>
        </a:p>
      </dsp:txBody>
      <dsp:txXfrm>
        <a:off x="8819289" y="836813"/>
        <a:ext cx="394497" cy="539745"/>
      </dsp:txXfrm>
    </dsp:sp>
    <dsp:sp modelId="{21499B6A-5A2C-4C82-9BFC-FD0544E55C39}">
      <dsp:nvSpPr>
        <dsp:cNvPr id="0" name=""/>
        <dsp:cNvSpPr/>
      </dsp:nvSpPr>
      <dsp:spPr>
        <a:xfrm>
          <a:off x="9485124" y="2116863"/>
          <a:ext cx="717269" cy="717269"/>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endParaRPr lang="en-US" sz="3400" kern="1200"/>
        </a:p>
      </dsp:txBody>
      <dsp:txXfrm>
        <a:off x="9646510" y="2116863"/>
        <a:ext cx="394497" cy="5397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943C5-9D9A-419C-BC55-103B4914EAA2}">
      <dsp:nvSpPr>
        <dsp:cNvPr id="0" name=""/>
        <dsp:cNvSpPr/>
      </dsp:nvSpPr>
      <dsp:spPr>
        <a:xfrm>
          <a:off x="0" y="0"/>
          <a:ext cx="1102961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1ED8B4-89E8-4923-8A61-825B0C9D395E}">
      <dsp:nvSpPr>
        <dsp:cNvPr id="0" name=""/>
        <dsp:cNvSpPr/>
      </dsp:nvSpPr>
      <dsp:spPr>
        <a:xfrm>
          <a:off x="0" y="0"/>
          <a:ext cx="11029615" cy="919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1. Effective communication in a culturally diverse environment.</a:t>
          </a:r>
        </a:p>
      </dsp:txBody>
      <dsp:txXfrm>
        <a:off x="0" y="0"/>
        <a:ext cx="11029615" cy="919575"/>
      </dsp:txXfrm>
    </dsp:sp>
    <dsp:sp modelId="{88023EB9-A499-4929-A389-0A8DEA9AEA7A}">
      <dsp:nvSpPr>
        <dsp:cNvPr id="0" name=""/>
        <dsp:cNvSpPr/>
      </dsp:nvSpPr>
      <dsp:spPr>
        <a:xfrm>
          <a:off x="0" y="919575"/>
          <a:ext cx="1102961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3FCDA0-8FFA-4C64-A243-CA484267CBDA}">
      <dsp:nvSpPr>
        <dsp:cNvPr id="0" name=""/>
        <dsp:cNvSpPr/>
      </dsp:nvSpPr>
      <dsp:spPr>
        <a:xfrm>
          <a:off x="0" y="919575"/>
          <a:ext cx="11029615" cy="919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2. Applying cultural competence and addressing biases.</a:t>
          </a:r>
        </a:p>
      </dsp:txBody>
      <dsp:txXfrm>
        <a:off x="0" y="919575"/>
        <a:ext cx="11029615" cy="919575"/>
      </dsp:txXfrm>
    </dsp:sp>
    <dsp:sp modelId="{B8211BD9-F7C6-471D-876C-C239A48A076C}">
      <dsp:nvSpPr>
        <dsp:cNvPr id="0" name=""/>
        <dsp:cNvSpPr/>
      </dsp:nvSpPr>
      <dsp:spPr>
        <a:xfrm>
          <a:off x="0" y="1839151"/>
          <a:ext cx="1102961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A8EB46-2E9A-4BFE-A437-158F0DA3073A}">
      <dsp:nvSpPr>
        <dsp:cNvPr id="0" name=""/>
        <dsp:cNvSpPr/>
      </dsp:nvSpPr>
      <dsp:spPr>
        <a:xfrm>
          <a:off x="0" y="1839151"/>
          <a:ext cx="11029615" cy="919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3. Creating inclusive activities and engaging with diverse families.</a:t>
          </a:r>
        </a:p>
      </dsp:txBody>
      <dsp:txXfrm>
        <a:off x="0" y="1839151"/>
        <a:ext cx="11029615" cy="919575"/>
      </dsp:txXfrm>
    </dsp:sp>
    <dsp:sp modelId="{580DEDD7-03B4-4909-A286-308EF026919D}">
      <dsp:nvSpPr>
        <dsp:cNvPr id="0" name=""/>
        <dsp:cNvSpPr/>
      </dsp:nvSpPr>
      <dsp:spPr>
        <a:xfrm>
          <a:off x="0" y="2758727"/>
          <a:ext cx="1102961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C1E2C7-687D-4222-B44D-892D1308E847}">
      <dsp:nvSpPr>
        <dsp:cNvPr id="0" name=""/>
        <dsp:cNvSpPr/>
      </dsp:nvSpPr>
      <dsp:spPr>
        <a:xfrm>
          <a:off x="0" y="2758727"/>
          <a:ext cx="11029615" cy="919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4. Analyzing and problem-solving in scenarios involving cultural diversity.</a:t>
          </a:r>
        </a:p>
      </dsp:txBody>
      <dsp:txXfrm>
        <a:off x="0" y="2758727"/>
        <a:ext cx="11029615" cy="9195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09D82-A698-4ACF-993B-1B32ABA895B8}">
      <dsp:nvSpPr>
        <dsp:cNvPr id="0" name=""/>
        <dsp:cNvSpPr/>
      </dsp:nvSpPr>
      <dsp:spPr>
        <a:xfrm>
          <a:off x="0" y="0"/>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CA" sz="2300" kern="1200" dirty="0"/>
            <a:t>1. Enhances children's learning and development.</a:t>
          </a:r>
          <a:endParaRPr lang="en-US" sz="2300" kern="1200" dirty="0"/>
        </a:p>
      </dsp:txBody>
      <dsp:txXfrm>
        <a:off x="19392" y="19392"/>
        <a:ext cx="7700887" cy="623310"/>
      </dsp:txXfrm>
    </dsp:sp>
    <dsp:sp modelId="{04791589-2D53-4536-86C0-076E1FC51646}">
      <dsp:nvSpPr>
        <dsp:cNvPr id="0" name=""/>
        <dsp:cNvSpPr/>
      </dsp:nvSpPr>
      <dsp:spPr>
        <a:xfrm>
          <a:off x="634202" y="754052"/>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2. Exposes them to different perspectives and experiences.</a:t>
          </a:r>
        </a:p>
      </dsp:txBody>
      <dsp:txXfrm>
        <a:off x="653594" y="773444"/>
        <a:ext cx="7389455" cy="623310"/>
      </dsp:txXfrm>
    </dsp:sp>
    <dsp:sp modelId="{4D44A717-A6CA-40F9-B394-FDA350D9F5D2}">
      <dsp:nvSpPr>
        <dsp:cNvPr id="0" name=""/>
        <dsp:cNvSpPr/>
      </dsp:nvSpPr>
      <dsp:spPr>
        <a:xfrm>
          <a:off x="1268405" y="1508104"/>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3. Helps build a sense of belonging and community.</a:t>
          </a:r>
        </a:p>
      </dsp:txBody>
      <dsp:txXfrm>
        <a:off x="1287797" y="1527496"/>
        <a:ext cx="7389455" cy="623310"/>
      </dsp:txXfrm>
    </dsp:sp>
    <dsp:sp modelId="{EF88D47C-C69C-40F2-BFD9-B539EA88D1E1}">
      <dsp:nvSpPr>
        <dsp:cNvPr id="0" name=""/>
        <dsp:cNvSpPr/>
      </dsp:nvSpPr>
      <dsp:spPr>
        <a:xfrm>
          <a:off x="1902608" y="2262156"/>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4. Encouraging respect and understanding of our differences.</a:t>
          </a:r>
        </a:p>
      </dsp:txBody>
      <dsp:txXfrm>
        <a:off x="1922000" y="2281548"/>
        <a:ext cx="7389455" cy="623310"/>
      </dsp:txXfrm>
    </dsp:sp>
    <dsp:sp modelId="{7B78A4C8-CA85-43E0-B119-3104488850A8}">
      <dsp:nvSpPr>
        <dsp:cNvPr id="0" name=""/>
        <dsp:cNvSpPr/>
      </dsp:nvSpPr>
      <dsp:spPr>
        <a:xfrm>
          <a:off x="2536811" y="3016208"/>
          <a:ext cx="8492803" cy="662094"/>
        </a:xfrm>
        <a:prstGeom prst="roundRect">
          <a:avLst>
            <a:gd name="adj" fmla="val 10000"/>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Share your experiences with cultural diversity.</a:t>
          </a:r>
        </a:p>
      </dsp:txBody>
      <dsp:txXfrm>
        <a:off x="2556203" y="3035600"/>
        <a:ext cx="7389455" cy="623310"/>
      </dsp:txXfrm>
    </dsp:sp>
    <dsp:sp modelId="{1916CB14-0157-46C2-9615-A7F393EC8984}">
      <dsp:nvSpPr>
        <dsp:cNvPr id="0" name=""/>
        <dsp:cNvSpPr/>
      </dsp:nvSpPr>
      <dsp:spPr>
        <a:xfrm>
          <a:off x="8062442" y="48369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8159273" y="483696"/>
        <a:ext cx="236699" cy="323847"/>
      </dsp:txXfrm>
    </dsp:sp>
    <dsp:sp modelId="{7DD722EA-5B42-4949-9831-B3220F8D6F7E}">
      <dsp:nvSpPr>
        <dsp:cNvPr id="0" name=""/>
        <dsp:cNvSpPr/>
      </dsp:nvSpPr>
      <dsp:spPr>
        <a:xfrm>
          <a:off x="8696644" y="1237748"/>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8793475" y="1237748"/>
        <a:ext cx="236699" cy="323847"/>
      </dsp:txXfrm>
    </dsp:sp>
    <dsp:sp modelId="{42EE0581-9461-4116-ACFB-83D35460E376}">
      <dsp:nvSpPr>
        <dsp:cNvPr id="0" name=""/>
        <dsp:cNvSpPr/>
      </dsp:nvSpPr>
      <dsp:spPr>
        <a:xfrm>
          <a:off x="9330847" y="198076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9427678" y="1980766"/>
        <a:ext cx="236699" cy="323847"/>
      </dsp:txXfrm>
    </dsp:sp>
    <dsp:sp modelId="{0A4CFC0C-690C-4437-A805-C302988CB278}">
      <dsp:nvSpPr>
        <dsp:cNvPr id="0" name=""/>
        <dsp:cNvSpPr/>
      </dsp:nvSpPr>
      <dsp:spPr>
        <a:xfrm>
          <a:off x="9965050" y="2742174"/>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10061881" y="2742174"/>
        <a:ext cx="236699" cy="3238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9B29A-520D-4DA7-84A9-EBCB7BC7E8E0}">
      <dsp:nvSpPr>
        <dsp:cNvPr id="0" name=""/>
        <dsp:cNvSpPr/>
      </dsp:nvSpPr>
      <dsp:spPr>
        <a:xfrm>
          <a:off x="0" y="58951"/>
          <a:ext cx="11029615" cy="538200"/>
        </a:xfrm>
        <a:prstGeom prst="roundRect">
          <a:avLst/>
        </a:prstGeom>
        <a:gradFill rotWithShape="1">
          <a:gsLst>
            <a:gs pos="0">
              <a:schemeClr val="accent3">
                <a:tint val="68000"/>
                <a:alpha val="90000"/>
                <a:lumMod val="100000"/>
              </a:schemeClr>
            </a:gs>
            <a:gs pos="100000">
              <a:schemeClr val="accent3">
                <a:tint val="90000"/>
                <a:lumMod val="95000"/>
              </a:schemeClr>
            </a:gs>
          </a:gsLst>
          <a:lin ang="5400000" scaled="1"/>
        </a:gradFill>
        <a:ln w="12700" cap="rnd" cmpd="sng" algn="ctr">
          <a:solidFill>
            <a:schemeClr val="accent3">
              <a:lumMod val="90000"/>
            </a:schemeClr>
          </a:solidFill>
          <a:prstDash val="solid"/>
        </a:ln>
        <a:effectLst/>
      </dsp:spPr>
      <dsp:style>
        <a:lnRef idx="1">
          <a:schemeClr val="accent3"/>
        </a:lnRef>
        <a:fillRef idx="2">
          <a:schemeClr val="accent3"/>
        </a:fillRef>
        <a:effectRef idx="1">
          <a:schemeClr val="accent3"/>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Diversity, Inclusivity, Cultural Competence, Bias, Empathy</a:t>
          </a:r>
        </a:p>
      </dsp:txBody>
      <dsp:txXfrm>
        <a:off x="26273" y="85224"/>
        <a:ext cx="10977069" cy="485654"/>
      </dsp:txXfrm>
    </dsp:sp>
    <dsp:sp modelId="{B2CBF66C-08E0-4944-A5A0-D5129CF85471}">
      <dsp:nvSpPr>
        <dsp:cNvPr id="0" name=""/>
        <dsp:cNvSpPr/>
      </dsp:nvSpPr>
      <dsp:spPr>
        <a:xfrm>
          <a:off x="0" y="663391"/>
          <a:ext cx="11029615" cy="53820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1. Learn these terms by working with a partner to match words with correct definitions:</a:t>
          </a:r>
        </a:p>
      </dsp:txBody>
      <dsp:txXfrm>
        <a:off x="26273" y="689664"/>
        <a:ext cx="10977069" cy="485654"/>
      </dsp:txXfrm>
    </dsp:sp>
    <dsp:sp modelId="{74D7BBE6-EE3E-4C70-AC04-CFE2BCA85E51}">
      <dsp:nvSpPr>
        <dsp:cNvPr id="0" name=""/>
        <dsp:cNvSpPr/>
      </dsp:nvSpPr>
      <dsp:spPr>
        <a:xfrm>
          <a:off x="0" y="1267831"/>
          <a:ext cx="11029615" cy="53820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	Worksheet 1: Vocabulary Matching Exercise.</a:t>
          </a:r>
        </a:p>
      </dsp:txBody>
      <dsp:txXfrm>
        <a:off x="26273" y="1294104"/>
        <a:ext cx="10977069" cy="485654"/>
      </dsp:txXfrm>
    </dsp:sp>
    <dsp:sp modelId="{67CB4634-621E-4AD6-9736-575972F343FE}">
      <dsp:nvSpPr>
        <dsp:cNvPr id="0" name=""/>
        <dsp:cNvSpPr/>
      </dsp:nvSpPr>
      <dsp:spPr>
        <a:xfrm>
          <a:off x="0" y="1872271"/>
          <a:ext cx="11029615" cy="53820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	Worksheet 2: Sentence Completion Exercise.</a:t>
          </a:r>
        </a:p>
      </dsp:txBody>
      <dsp:txXfrm>
        <a:off x="26273" y="1898544"/>
        <a:ext cx="10977069" cy="485654"/>
      </dsp:txXfrm>
    </dsp:sp>
    <dsp:sp modelId="{FA34D1CD-34DA-4308-AB17-3C277912A841}">
      <dsp:nvSpPr>
        <dsp:cNvPr id="0" name=""/>
        <dsp:cNvSpPr/>
      </dsp:nvSpPr>
      <dsp:spPr>
        <a:xfrm>
          <a:off x="0" y="2476711"/>
          <a:ext cx="11029615" cy="53820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	Worksheet 3: Concept Application Exercise.</a:t>
          </a:r>
        </a:p>
      </dsp:txBody>
      <dsp:txXfrm>
        <a:off x="26273" y="2502984"/>
        <a:ext cx="10977069" cy="485654"/>
      </dsp:txXfrm>
    </dsp:sp>
    <dsp:sp modelId="{27B45B45-A6C4-4F75-9484-9453ADE83E3D}">
      <dsp:nvSpPr>
        <dsp:cNvPr id="0" name=""/>
        <dsp:cNvSpPr/>
      </dsp:nvSpPr>
      <dsp:spPr>
        <a:xfrm>
          <a:off x="0" y="3081151"/>
          <a:ext cx="11029615" cy="538200"/>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2. Review the answers as a class and discuss any challenging terms.</a:t>
          </a:r>
        </a:p>
      </dsp:txBody>
      <dsp:txXfrm>
        <a:off x="26273" y="3107424"/>
        <a:ext cx="10977069" cy="4856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59B90-9552-4BB3-AA35-486C37D134EC}">
      <dsp:nvSpPr>
        <dsp:cNvPr id="0" name=""/>
        <dsp:cNvSpPr/>
      </dsp:nvSpPr>
      <dsp:spPr>
        <a:xfrm>
          <a:off x="0" y="0"/>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Title: Early Childhood: Fostering Diversity and Inclusion</a:t>
          </a:r>
        </a:p>
      </dsp:txBody>
      <dsp:txXfrm>
        <a:off x="19392" y="19392"/>
        <a:ext cx="7700887" cy="623310"/>
      </dsp:txXfrm>
    </dsp:sp>
    <dsp:sp modelId="{19A8B864-3BED-4F25-AA86-1ACF2B8C147C}">
      <dsp:nvSpPr>
        <dsp:cNvPr id="0" name=""/>
        <dsp:cNvSpPr/>
      </dsp:nvSpPr>
      <dsp:spPr>
        <a:xfrm>
          <a:off x="634202" y="754052"/>
          <a:ext cx="8492803" cy="662094"/>
        </a:xfrm>
        <a:prstGeom prst="roundRect">
          <a:avLst>
            <a:gd name="adj" fmla="val 10000"/>
          </a:avLst>
        </a:prstGeom>
        <a:solidFill>
          <a:schemeClr val="lt1"/>
        </a:solidFill>
        <a:ln w="22225" cap="rnd"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hlinkClick xmlns:r="http://schemas.openxmlformats.org/officeDocument/2006/relationships" r:id="rId1"/>
            </a:rPr>
            <a:t>https://www.youtube.com/watch?v=Emhv4t63jyI</a:t>
          </a:r>
          <a:endParaRPr lang="en-US" sz="1800" b="1" kern="1200" dirty="0"/>
        </a:p>
      </dsp:txBody>
      <dsp:txXfrm>
        <a:off x="653594" y="773444"/>
        <a:ext cx="7389455" cy="623310"/>
      </dsp:txXfrm>
    </dsp:sp>
    <dsp:sp modelId="{F7A7A5FD-4E63-4A9C-A89A-5AD35AE7B613}">
      <dsp:nvSpPr>
        <dsp:cNvPr id="0" name=""/>
        <dsp:cNvSpPr/>
      </dsp:nvSpPr>
      <dsp:spPr>
        <a:xfrm>
          <a:off x="1268405" y="1508104"/>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a:t>Watch a video about cultural competence:</a:t>
          </a:r>
        </a:p>
      </dsp:txBody>
      <dsp:txXfrm>
        <a:off x="1287797" y="1527496"/>
        <a:ext cx="7389455" cy="623310"/>
      </dsp:txXfrm>
    </dsp:sp>
    <dsp:sp modelId="{0912A07E-16B8-4F3E-B33B-063C72747434}">
      <dsp:nvSpPr>
        <dsp:cNvPr id="0" name=""/>
        <dsp:cNvSpPr/>
      </dsp:nvSpPr>
      <dsp:spPr>
        <a:xfrm>
          <a:off x="1902608" y="2262156"/>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1. Take notes on the strategies mentioned for bridging cultural gaps.</a:t>
          </a:r>
        </a:p>
      </dsp:txBody>
      <dsp:txXfrm>
        <a:off x="1922000" y="2281548"/>
        <a:ext cx="7389455" cy="623310"/>
      </dsp:txXfrm>
    </dsp:sp>
    <dsp:sp modelId="{A490249E-F5EC-43FF-B515-B00FB3B88D61}">
      <dsp:nvSpPr>
        <dsp:cNvPr id="0" name=""/>
        <dsp:cNvSpPr/>
      </dsp:nvSpPr>
      <dsp:spPr>
        <a:xfrm>
          <a:off x="2536811" y="3016208"/>
          <a:ext cx="8492803" cy="662094"/>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2. Think about how you might apply them in your own work in childcare.</a:t>
          </a:r>
        </a:p>
      </dsp:txBody>
      <dsp:txXfrm>
        <a:off x="2556203" y="3035600"/>
        <a:ext cx="7389455" cy="623310"/>
      </dsp:txXfrm>
    </dsp:sp>
    <dsp:sp modelId="{481F91A4-6520-4C18-9CD7-CE3010FC1C8B}">
      <dsp:nvSpPr>
        <dsp:cNvPr id="0" name=""/>
        <dsp:cNvSpPr/>
      </dsp:nvSpPr>
      <dsp:spPr>
        <a:xfrm>
          <a:off x="8062442" y="48369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b="1" kern="1200"/>
        </a:p>
      </dsp:txBody>
      <dsp:txXfrm>
        <a:off x="8159273" y="483696"/>
        <a:ext cx="236699" cy="323847"/>
      </dsp:txXfrm>
    </dsp:sp>
    <dsp:sp modelId="{33959CE5-C068-45FC-AB0B-FE571637FD50}">
      <dsp:nvSpPr>
        <dsp:cNvPr id="0" name=""/>
        <dsp:cNvSpPr/>
      </dsp:nvSpPr>
      <dsp:spPr>
        <a:xfrm>
          <a:off x="8696644" y="1237748"/>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b="1" kern="1200"/>
        </a:p>
      </dsp:txBody>
      <dsp:txXfrm>
        <a:off x="8793475" y="1237748"/>
        <a:ext cx="236699" cy="323847"/>
      </dsp:txXfrm>
    </dsp:sp>
    <dsp:sp modelId="{7727E8DD-861E-42E0-8300-5E9BAA6EFC72}">
      <dsp:nvSpPr>
        <dsp:cNvPr id="0" name=""/>
        <dsp:cNvSpPr/>
      </dsp:nvSpPr>
      <dsp:spPr>
        <a:xfrm>
          <a:off x="9330847" y="1980766"/>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b="1" kern="1200"/>
        </a:p>
      </dsp:txBody>
      <dsp:txXfrm>
        <a:off x="9427678" y="1980766"/>
        <a:ext cx="236699" cy="323847"/>
      </dsp:txXfrm>
    </dsp:sp>
    <dsp:sp modelId="{2108BA25-6ECF-49C7-BDEF-FFFB602EDC11}">
      <dsp:nvSpPr>
        <dsp:cNvPr id="0" name=""/>
        <dsp:cNvSpPr/>
      </dsp:nvSpPr>
      <dsp:spPr>
        <a:xfrm>
          <a:off x="9965050" y="2742174"/>
          <a:ext cx="430361" cy="430361"/>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US" sz="2000" b="1" kern="1200"/>
        </a:p>
      </dsp:txBody>
      <dsp:txXfrm>
        <a:off x="10061881" y="2742174"/>
        <a:ext cx="236699" cy="32384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90CAFB-A211-4A3F-92D1-CA674D39B67A}">
      <dsp:nvSpPr>
        <dsp:cNvPr id="0" name=""/>
        <dsp:cNvSpPr/>
      </dsp:nvSpPr>
      <dsp:spPr>
        <a:xfrm>
          <a:off x="0" y="0"/>
          <a:ext cx="11029615" cy="0"/>
        </a:xfrm>
        <a:prstGeom prst="lin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8F1841-D72D-4CCA-9E04-C4F0F0A20940}">
      <dsp:nvSpPr>
        <dsp:cNvPr id="0" name=""/>
        <dsp:cNvSpPr/>
      </dsp:nvSpPr>
      <dsp:spPr>
        <a:xfrm>
          <a:off x="0" y="0"/>
          <a:ext cx="2365969" cy="3678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t>Questions</a:t>
          </a:r>
          <a:r>
            <a:rPr lang="en-US" sz="3400" kern="1200" dirty="0"/>
            <a:t>:</a:t>
          </a:r>
        </a:p>
      </dsp:txBody>
      <dsp:txXfrm>
        <a:off x="0" y="0"/>
        <a:ext cx="2365969" cy="3678303"/>
      </dsp:txXfrm>
    </dsp:sp>
    <dsp:sp modelId="{C14D93D0-2B43-4C39-9F71-5BE8A7C7DBFF}">
      <dsp:nvSpPr>
        <dsp:cNvPr id="0" name=""/>
        <dsp:cNvSpPr/>
      </dsp:nvSpPr>
      <dsp:spPr>
        <a:xfrm>
          <a:off x="2528343" y="43239"/>
          <a:ext cx="8497596" cy="864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1. What strategies for cultural competence were highlighted in the video?</a:t>
          </a:r>
        </a:p>
      </dsp:txBody>
      <dsp:txXfrm>
        <a:off x="2528343" y="43239"/>
        <a:ext cx="8497596" cy="864796"/>
      </dsp:txXfrm>
    </dsp:sp>
    <dsp:sp modelId="{BE5F8CF9-A683-4BC0-A330-8A9275ACAF38}">
      <dsp:nvSpPr>
        <dsp:cNvPr id="0" name=""/>
        <dsp:cNvSpPr/>
      </dsp:nvSpPr>
      <dsp:spPr>
        <a:xfrm>
          <a:off x="2365969" y="908036"/>
          <a:ext cx="8659971"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7D7AEA-6AE6-4F87-84FC-FE5B42234467}">
      <dsp:nvSpPr>
        <dsp:cNvPr id="0" name=""/>
        <dsp:cNvSpPr/>
      </dsp:nvSpPr>
      <dsp:spPr>
        <a:xfrm>
          <a:off x="2528343" y="951275"/>
          <a:ext cx="8497596" cy="864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2. How can we apply these strategies in our interactions with children and families?</a:t>
          </a:r>
        </a:p>
      </dsp:txBody>
      <dsp:txXfrm>
        <a:off x="2528343" y="951275"/>
        <a:ext cx="8497596" cy="864796"/>
      </dsp:txXfrm>
    </dsp:sp>
    <dsp:sp modelId="{6A74466A-FCD1-48B9-A02F-70676242B676}">
      <dsp:nvSpPr>
        <dsp:cNvPr id="0" name=""/>
        <dsp:cNvSpPr/>
      </dsp:nvSpPr>
      <dsp:spPr>
        <a:xfrm>
          <a:off x="2365969" y="1816072"/>
          <a:ext cx="8659971"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8BB2DD-8BF3-4920-85F2-5CA10290E4F0}">
      <dsp:nvSpPr>
        <dsp:cNvPr id="0" name=""/>
        <dsp:cNvSpPr/>
      </dsp:nvSpPr>
      <dsp:spPr>
        <a:xfrm>
          <a:off x="2528343" y="1859312"/>
          <a:ext cx="8497596" cy="864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3. Why is it important to recognize and address our own biases?</a:t>
          </a:r>
        </a:p>
      </dsp:txBody>
      <dsp:txXfrm>
        <a:off x="2528343" y="1859312"/>
        <a:ext cx="8497596" cy="864796"/>
      </dsp:txXfrm>
    </dsp:sp>
    <dsp:sp modelId="{F6753852-6561-4CC8-85DD-2FF53CA0724F}">
      <dsp:nvSpPr>
        <dsp:cNvPr id="0" name=""/>
        <dsp:cNvSpPr/>
      </dsp:nvSpPr>
      <dsp:spPr>
        <a:xfrm>
          <a:off x="2365969" y="2724108"/>
          <a:ext cx="8659971"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E8D8D7-DC43-4176-A618-A9BE5AC11C84}">
      <dsp:nvSpPr>
        <dsp:cNvPr id="0" name=""/>
        <dsp:cNvSpPr/>
      </dsp:nvSpPr>
      <dsp:spPr>
        <a:xfrm>
          <a:off x="2528343" y="2767348"/>
          <a:ext cx="8497596" cy="864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t>4. Share your answers with the class</a:t>
          </a:r>
        </a:p>
      </dsp:txBody>
      <dsp:txXfrm>
        <a:off x="2528343" y="2767348"/>
        <a:ext cx="8497596" cy="864796"/>
      </dsp:txXfrm>
    </dsp:sp>
    <dsp:sp modelId="{57AD897F-02F3-48EB-955B-258565199234}">
      <dsp:nvSpPr>
        <dsp:cNvPr id="0" name=""/>
        <dsp:cNvSpPr/>
      </dsp:nvSpPr>
      <dsp:spPr>
        <a:xfrm>
          <a:off x="2365969" y="3632144"/>
          <a:ext cx="8659971" cy="0"/>
        </a:xfrm>
        <a:prstGeom prst="line">
          <a:avLst/>
        </a:prstGeom>
        <a:solidFill>
          <a:schemeClr val="accent1">
            <a:hueOff val="0"/>
            <a:satOff val="0"/>
            <a:lumOff val="0"/>
            <a:alphaOff val="0"/>
          </a:schemeClr>
        </a:solidFill>
        <a:ln w="22225"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58A0B-3E30-48E7-9693-AF6527403471}">
      <dsp:nvSpPr>
        <dsp:cNvPr id="0" name=""/>
        <dsp:cNvSpPr/>
      </dsp:nvSpPr>
      <dsp:spPr>
        <a:xfrm>
          <a:off x="0" y="0"/>
          <a:ext cx="8823692" cy="809226"/>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1.</a:t>
          </a:r>
          <a:r>
            <a:rPr lang="en-US" sz="1900" b="1" kern="1200" dirty="0"/>
            <a:t>Cultural Sensitivity</a:t>
          </a:r>
          <a:r>
            <a:rPr lang="en-US" sz="1900" kern="1200" dirty="0"/>
            <a:t>: An educator learns about and respects the cultural practices of a family, enhancing communication and trust.</a:t>
          </a:r>
        </a:p>
      </dsp:txBody>
      <dsp:txXfrm>
        <a:off x="23701" y="23701"/>
        <a:ext cx="7882094" cy="761824"/>
      </dsp:txXfrm>
    </dsp:sp>
    <dsp:sp modelId="{2B7684B0-6BB0-4755-97AF-BE24E711E4CD}">
      <dsp:nvSpPr>
        <dsp:cNvPr id="0" name=""/>
        <dsp:cNvSpPr/>
      </dsp:nvSpPr>
      <dsp:spPr>
        <a:xfrm>
          <a:off x="738984" y="956358"/>
          <a:ext cx="8823692" cy="809226"/>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2.</a:t>
          </a:r>
          <a:r>
            <a:rPr lang="en-US" sz="1900" b="1" kern="1200" dirty="0"/>
            <a:t>Overcoming Bias</a:t>
          </a:r>
          <a:r>
            <a:rPr lang="en-US" sz="1900" kern="1200" dirty="0"/>
            <a:t>: An educator recognizes their own biases and works to ensure they do not affect their interactions with children and families.</a:t>
          </a:r>
        </a:p>
      </dsp:txBody>
      <dsp:txXfrm>
        <a:off x="762685" y="980059"/>
        <a:ext cx="7511308" cy="761824"/>
      </dsp:txXfrm>
    </dsp:sp>
    <dsp:sp modelId="{05A66E09-7026-4087-AEED-FD9A1505654A}">
      <dsp:nvSpPr>
        <dsp:cNvPr id="0" name=""/>
        <dsp:cNvSpPr/>
      </dsp:nvSpPr>
      <dsp:spPr>
        <a:xfrm>
          <a:off x="1466938" y="1912717"/>
          <a:ext cx="8823692" cy="809226"/>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3.</a:t>
          </a:r>
          <a:r>
            <a:rPr lang="en-US" sz="1900" b="1" kern="1200" dirty="0"/>
            <a:t>Inclusive Activities</a:t>
          </a:r>
          <a:r>
            <a:rPr lang="en-US" sz="1900" kern="1200" dirty="0"/>
            <a:t>: An educator designs activities that reflect and celebrate the diverse backgrounds of the children in their care.</a:t>
          </a:r>
        </a:p>
      </dsp:txBody>
      <dsp:txXfrm>
        <a:off x="1490639" y="1936418"/>
        <a:ext cx="7522338" cy="761824"/>
      </dsp:txXfrm>
    </dsp:sp>
    <dsp:sp modelId="{924B5909-DFBB-4BF8-A049-A138415365D3}">
      <dsp:nvSpPr>
        <dsp:cNvPr id="0" name=""/>
        <dsp:cNvSpPr/>
      </dsp:nvSpPr>
      <dsp:spPr>
        <a:xfrm>
          <a:off x="2205922" y="2869076"/>
          <a:ext cx="8823692" cy="809226"/>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t>4.</a:t>
          </a:r>
          <a:r>
            <a:rPr lang="en-US" sz="1900" b="1" kern="1200" dirty="0"/>
            <a:t>Language Barriers</a:t>
          </a:r>
          <a:r>
            <a:rPr lang="en-US" sz="1900" kern="1200" dirty="0"/>
            <a:t>: An educator finds ways to communicate effectively with a child and family who speak a different language.</a:t>
          </a:r>
        </a:p>
      </dsp:txBody>
      <dsp:txXfrm>
        <a:off x="2229623" y="2892777"/>
        <a:ext cx="7511308" cy="761824"/>
      </dsp:txXfrm>
    </dsp:sp>
    <dsp:sp modelId="{F27B35F3-9E2A-46FB-89A2-4C3FBD523F2D}">
      <dsp:nvSpPr>
        <dsp:cNvPr id="0" name=""/>
        <dsp:cNvSpPr/>
      </dsp:nvSpPr>
      <dsp:spPr>
        <a:xfrm>
          <a:off x="8297694" y="619794"/>
          <a:ext cx="525997" cy="525997"/>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8416043" y="619794"/>
        <a:ext cx="289299" cy="395813"/>
      </dsp:txXfrm>
    </dsp:sp>
    <dsp:sp modelId="{325E9DED-6AEE-4DAE-8405-A608C4F68626}">
      <dsp:nvSpPr>
        <dsp:cNvPr id="0" name=""/>
        <dsp:cNvSpPr/>
      </dsp:nvSpPr>
      <dsp:spPr>
        <a:xfrm>
          <a:off x="9036678" y="1576152"/>
          <a:ext cx="525997" cy="525997"/>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9155027" y="1576152"/>
        <a:ext cx="289299" cy="395813"/>
      </dsp:txXfrm>
    </dsp:sp>
    <dsp:sp modelId="{DC134BFB-D7EC-4854-B361-EC56A94FA0A7}">
      <dsp:nvSpPr>
        <dsp:cNvPr id="0" name=""/>
        <dsp:cNvSpPr/>
      </dsp:nvSpPr>
      <dsp:spPr>
        <a:xfrm>
          <a:off x="9764633" y="2532511"/>
          <a:ext cx="525997" cy="525997"/>
        </a:xfrm>
        <a:prstGeom prst="downArrow">
          <a:avLst>
            <a:gd name="adj1" fmla="val 55000"/>
            <a:gd name="adj2" fmla="val 45000"/>
          </a:avLst>
        </a:prstGeom>
        <a:solidFill>
          <a:schemeClr val="accent1">
            <a:alpha val="90000"/>
            <a:tint val="40000"/>
            <a:hueOff val="0"/>
            <a:satOff val="0"/>
            <a:lumOff val="0"/>
            <a:alphaOff val="0"/>
          </a:schemeClr>
        </a:solidFill>
        <a:ln w="2222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9882982" y="2532511"/>
        <a:ext cx="289299" cy="39581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CB905-5648-4646-913D-43A55A04A811}" type="datetimeFigureOut">
              <a:rPr lang="en-US" smtClean="0"/>
              <a:t>9/23/2024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A9C5BC-216D-433D-B7C2-5D34C645FDF6}" type="slidenum">
              <a:rPr lang="en-US" smtClean="0"/>
              <a:t>‹#›</a:t>
            </a:fld>
            <a:endParaRPr lang="en-US"/>
          </a:p>
        </p:txBody>
      </p:sp>
    </p:spTree>
    <p:extLst>
      <p:ext uri="{BB962C8B-B14F-4D97-AF65-F5344CB8AC3E}">
        <p14:creationId xmlns:p14="http://schemas.microsoft.com/office/powerpoint/2010/main" val="1330500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Objective: To reinforce understanding of key vocabulary terms from the lesson on "Building Partnerships with Families in Childcare".</a:t>
            </a:r>
          </a:p>
          <a:p>
            <a:endParaRPr lang="en-US" dirty="0"/>
          </a:p>
          <a:p>
            <a:r>
              <a:rPr lang="en-US" dirty="0"/>
              <a:t>This activity should take approximately 10 minutes to complete. After the students finish, review the answers as a class and discuss any challenging terms. Encourage students to ask questions if they need clarification and use this exercise to reinforce their understanding.</a:t>
            </a:r>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2</a:t>
            </a:fld>
            <a:endParaRPr lang="en-US"/>
          </a:p>
        </p:txBody>
      </p:sp>
    </p:spTree>
    <p:extLst>
      <p:ext uri="{BB962C8B-B14F-4D97-AF65-F5344CB8AC3E}">
        <p14:creationId xmlns:p14="http://schemas.microsoft.com/office/powerpoint/2010/main" val="3323283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Group Work on Case Study Analysis (30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Analyzing Case Studies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Header: "Group Analysis"</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Instructions for analyzing the case studies.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"I’ll divide you into small groups, and each group will work on one of these case studies. Discuss the scenario, identify the key issues and strategies for building an inclusive environment, and think about how these strategies benefit the children and families. Use the worksheet provided to guide your analysis."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Worksheet 4:</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Case Study Analysis Template.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Divide the class into small groups and assign each group a case study.</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Groups discuss their case study and fill in the analysis template, focusing on:</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The main issue in the scenario.</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Strategies used to build an inclusive environment.</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How these strategies support the children and families.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Monitor the groups to provide support and answer questions.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 all group members to participate and contribute to the analysis.</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11</a:t>
            </a:fld>
            <a:endParaRPr lang="en-US"/>
          </a:p>
        </p:txBody>
      </p:sp>
    </p:spTree>
    <p:extLst>
      <p:ext uri="{BB962C8B-B14F-4D97-AF65-F5344CB8AC3E}">
        <p14:creationId xmlns:p14="http://schemas.microsoft.com/office/powerpoint/2010/main" val="3793525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Presentations and Feedback (15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Group Presentations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"Group Presentations on Case Studies"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"Now, let’s hear what each group has come up with. Present your case study analysis to the class and explain how the strategies used helped build an inclusive environment."</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Each group presents their case study analysis to the class.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Allow 3-4 minutes for each presentation and 1-2 minutes for class feedback.</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Provide constructive feedback to each group, highlighting their strengths and areas for improvement.</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Use the presentations to reinforce key concepts discussed earlier in the lesson.</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12</a:t>
            </a:fld>
            <a:endParaRPr lang="en-US"/>
          </a:p>
        </p:txBody>
      </p:sp>
    </p:spTree>
    <p:extLst>
      <p:ext uri="{BB962C8B-B14F-4D97-AF65-F5344CB8AC3E}">
        <p14:creationId xmlns:p14="http://schemas.microsoft.com/office/powerpoint/2010/main" val="1988471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Interactive Activities and Role-Play (40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Objective: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To practice communication and interaction skills through role-playing exercises and reflective activities.</a:t>
            </a: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Activities and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Role-Playing Scenarios in Childcare (20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Practicing Cultural Inclusivity</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"Role-Playing Scenarios on Inclusivity"</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"Now it’s time to practice! I’ll give you some scenarios to role-play, focusing on how a childcare educator can effectively support and communicate in a culturally diverse setting. Each pair or group will take turns playing the educator and the family member. After a few minutes, you’ll switch roles."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Pair up or form small groups for role-playing exercises.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Provide role-play scenarios or allow students to create their own.</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Each pair or group practices for 5 minutes, then switches roles.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Demonstrate a role-play with a student volunteer before starting the activity.</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 students to use body language and verbal cues to show they are supportive and engaging.</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13</a:t>
            </a:fld>
            <a:endParaRPr lang="en-US"/>
          </a:p>
        </p:txBody>
      </p:sp>
    </p:spTree>
    <p:extLst>
      <p:ext uri="{BB962C8B-B14F-4D97-AF65-F5344CB8AC3E}">
        <p14:creationId xmlns:p14="http://schemas.microsoft.com/office/powerpoint/2010/main" val="4171126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Group Sharing and Feedback (10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Sharing Our Experiences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"Sharing Our Role-Play Experiences"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"Let’s share our experiences from the role-play. How did it feel to play the role of a childcare educator? What did you find challenging? What strategies worked well for you?"</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Groups share their role-playing experiences and provide feedback to each other.</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Discuss the importance of engaging and supportive communication in culturally diverse settings.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 positive and constructive feedback among students.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Use this sharing session to reinforce the practical applications of the skills learned.</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14</a:t>
            </a:fld>
            <a:endParaRPr lang="en-US"/>
          </a:p>
        </p:txBody>
      </p:sp>
    </p:spTree>
    <p:extLst>
      <p:ext uri="{BB962C8B-B14F-4D97-AF65-F5344CB8AC3E}">
        <p14:creationId xmlns:p14="http://schemas.microsoft.com/office/powerpoint/2010/main" val="2426535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 Wrap-Up and Reflection (15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Objective: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To consolidate learning, address any questions, and set goals for applying the skills learned.</a:t>
            </a: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Activities and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Review of Key Points (10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Summary of Key Points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Header: "Key Takeaways"</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Bullet Points summarizing the main points of the lesson.</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"We’ve discussed the importance of cultural diversity and inclusivity in childcare, explored strategies for effective communication and inclusivity, and practiced these skills through case studies and role-playing. Embracing diversity and fostering inclusivity are crucial for creating a positive learning environment."</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Highlight important insights or contributions made by students during the session.</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Reinforce how these skills can be applied in real-life situations, particularly in childcare settings.</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15</a:t>
            </a:fld>
            <a:endParaRPr lang="en-US"/>
          </a:p>
        </p:txBody>
      </p:sp>
    </p:spTree>
    <p:extLst>
      <p:ext uri="{BB962C8B-B14F-4D97-AF65-F5344CB8AC3E}">
        <p14:creationId xmlns:p14="http://schemas.microsoft.com/office/powerpoint/2010/main" val="3940964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Q&amp;A Session (5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Questions and Answers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"Q&amp;A Session"</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"Do you have any questions or comments about what we’ve covered today? This is a great time to clarify anything you’re unsure about or to share any final thoughts."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Open the floor for students to ask questions or share additional insights.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Be prepared to provide examples or further explanations if needed.</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Use this time to clarify any misunderstandings and ensure that all students feel confident about the material covered.</a:t>
            </a:r>
          </a:p>
          <a:p>
            <a:endParaRPr lang="en-CA"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2A9C5BC-216D-433D-B7C2-5D34C645FDF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0093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Objective: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To introduce the importance of cultural diversity and inclusivity in childcare settings and familiarize students with key vocabulary and concepts.</a:t>
            </a: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Activities and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PPT Slide 1: Introduction to Inclusivity and Cultural Diversity</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"Inclusivity and Respect for Cultures in Childcare"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"Welcome to our session on 'Inclusivity and Respect for Cultures.' Today, we will explore how embracing cultural diversity and practicing inclusivity are vital in childcare. We'll discuss why these concepts are important and learn strategies to foster an inclusive environment."</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Set a welcoming tone and highlight the significance of the topic.</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Engage students by sharing a personal anecdote or example related to cultural diversity.</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3</a:t>
            </a:fld>
            <a:endParaRPr lang="en-US"/>
          </a:p>
        </p:txBody>
      </p:sp>
    </p:spTree>
    <p:extLst>
      <p:ext uri="{BB962C8B-B14F-4D97-AF65-F5344CB8AC3E}">
        <p14:creationId xmlns:p14="http://schemas.microsoft.com/office/powerpoint/2010/main" val="3894992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Why Cultural Diversity Matters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"The Importance of Cultural Diversity"</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Bullet Points:</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Enhances children's learning and development.</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Builds a sense of belonging and community.</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Encourages respect and understanding of differences.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"Cultural diversity enhances children's learning and development by exposing them to different perspectives and experiences. It also helps build a sense of belonging and community in childcare settings, encouraging respect and understanding of our differences."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Use examples or anecdotes to illustrate each point.</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 students to share their thoughts on why cultural diversity might be beneficial.</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4</a:t>
            </a:fld>
            <a:endParaRPr lang="en-US"/>
          </a:p>
        </p:txBody>
      </p:sp>
    </p:spTree>
    <p:extLst>
      <p:ext uri="{BB962C8B-B14F-4D97-AF65-F5344CB8AC3E}">
        <p14:creationId xmlns:p14="http://schemas.microsoft.com/office/powerpoint/2010/main" val="968014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 Introduction to Inclusivity and Cultural Diversity</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"Inclusivity and Respect for Cultures in Childcare"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"Welcome to our session on 'Inclusivity and Respect for Cultures.' Today, we will explore how embracing cultural diversity and practicing inclusivity are vital in childcare. We'll discuss why these concepts are important and learn strategies to foster an inclusive environment."</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Set a welcoming tone and highlight the significance of the topic.</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Engage students by sharing a personal anecdote or example related to cultural diversity.</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5</a:t>
            </a:fld>
            <a:endParaRPr lang="en-US"/>
          </a:p>
        </p:txBody>
      </p:sp>
    </p:spTree>
    <p:extLst>
      <p:ext uri="{BB962C8B-B14F-4D97-AF65-F5344CB8AC3E}">
        <p14:creationId xmlns:p14="http://schemas.microsoft.com/office/powerpoint/2010/main" val="142740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Cultural Diversity Matters</a:t>
            </a:r>
          </a:p>
          <a:p>
            <a:r>
              <a:rPr lang="en-US" dirty="0"/>
              <a:t>Content:</a:t>
            </a:r>
          </a:p>
          <a:p>
            <a:r>
              <a:rPr lang="en-US" dirty="0"/>
              <a:t>"The Importance of Cultural Diversity"</a:t>
            </a:r>
          </a:p>
          <a:p>
            <a:r>
              <a:rPr lang="en-US" dirty="0"/>
              <a:t>Bullet Points:</a:t>
            </a:r>
          </a:p>
          <a:p>
            <a:r>
              <a:rPr lang="en-US" dirty="0"/>
              <a:t>Enhances children's learning and development.</a:t>
            </a:r>
          </a:p>
          <a:p>
            <a:r>
              <a:rPr lang="en-US" dirty="0"/>
              <a:t>Builds a sense of belonging and community.</a:t>
            </a:r>
          </a:p>
          <a:p>
            <a:r>
              <a:rPr lang="en-US" dirty="0"/>
              <a:t>Encourages respect and understanding of differences.</a:t>
            </a:r>
          </a:p>
          <a:p>
            <a:r>
              <a:rPr lang="en-US" dirty="0"/>
              <a:t>Script: "Cultural diversity enhances children's learning and development by exposing them to different perspectives and experiences. It also helps build a sense of belonging and community in childcare settings, encouraging respect and understanding of our differences."</a:t>
            </a:r>
          </a:p>
          <a:p>
            <a:r>
              <a:rPr lang="en-US" dirty="0"/>
              <a:t>Instructor Tips:</a:t>
            </a:r>
          </a:p>
          <a:p>
            <a:r>
              <a:rPr lang="en-US" dirty="0"/>
              <a:t>Use examples or anecdotes to illustrate each point.</a:t>
            </a:r>
          </a:p>
          <a:p>
            <a:r>
              <a:rPr lang="en-US" dirty="0"/>
              <a:t>Encourage students to share their thoughts on why cultural diversity might be beneficial.</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6</a:t>
            </a:fld>
            <a:endParaRPr lang="en-US"/>
          </a:p>
        </p:txBody>
      </p:sp>
    </p:spTree>
    <p:extLst>
      <p:ext uri="{BB962C8B-B14F-4D97-AF65-F5344CB8AC3E}">
        <p14:creationId xmlns:p14="http://schemas.microsoft.com/office/powerpoint/2010/main" val="2049938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Key Vocabulary and Concepts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"Key Vocabulary"</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Terms: Diversity, Inclusivity, Cultural Competence, Bias, Empathy</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"To effectively discuss and promote inclusivity and cultural diversity, it's important to understand some key terms: diversity, inclusivity, cultural competence, bias, and empathy."</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Provide clear definitions and examples for each term.</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Engage students by asking them to think of additional examples for each term or how they might apply these in real-life scenarios.</a:t>
            </a: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Interactive Vocabulary Exercises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Worksheet 1:</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Vocabulary Matching Exercise.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Worksheet 2:</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Sentence Completion Exercise.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Worksheet 3:</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Concept Application Exercise.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Activity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Distribute the worksheets and give students 15 minutes to complete them individually or in pairs.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Review the answers as a class and discuss any challenging terms.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Encourage students to ask questions if they need clarification on any term.</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Use these exercises to reinforce understanding and correct any misconceptions.</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7</a:t>
            </a:fld>
            <a:endParaRPr lang="en-US"/>
          </a:p>
        </p:txBody>
      </p:sp>
    </p:spTree>
    <p:extLst>
      <p:ext uri="{BB962C8B-B14F-4D97-AF65-F5344CB8AC3E}">
        <p14:creationId xmlns:p14="http://schemas.microsoft.com/office/powerpoint/2010/main" val="987974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Video and Discussion (40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Objective: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To provide a visual and auditory introduction to cultural competence and engage students in a discussion about the key points presented.</a:t>
            </a: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Activities and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Video Presentation (20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PPT Slide 4: Video on Cultural Competence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Title "Cultural Competence: Understanding How to Bridge the Gap"</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Embed the video link.</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"Let's watch a video that explores the concept of cultural competence. Pay attention to the strategies mentioned for bridging cultural gaps and think about how you might apply them in your own work."</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Ensure the video plays smoothly and is audible for all students.</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Pause at key points to emphasize and discuss important concepts.</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8</a:t>
            </a:fld>
            <a:endParaRPr lang="en-US"/>
          </a:p>
        </p:txBody>
      </p:sp>
    </p:spTree>
    <p:extLst>
      <p:ext uri="{BB962C8B-B14F-4D97-AF65-F5344CB8AC3E}">
        <p14:creationId xmlns:p14="http://schemas.microsoft.com/office/powerpoint/2010/main" val="3614794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SzPts val="1000"/>
              <a:buFont typeface="Symbol" panose="05050102010706020507" pitchFamily="18" charset="2"/>
              <a:buNone/>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Group Discussion (20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Discussing Cultural Competence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Header: "Discussion Questions"</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Questions:</a:t>
            </a:r>
          </a:p>
          <a:p>
            <a:pPr marL="2057400" marR="0" lvl="4" indent="-228600">
              <a:spcBef>
                <a:spcPts val="0"/>
              </a:spcBef>
              <a:spcAft>
                <a:spcPts val="0"/>
              </a:spcAft>
              <a:buSzPts val="1000"/>
              <a:buFont typeface="Wingdings" panose="05000000000000000000" pitchFamily="2" charset="2"/>
              <a:buChar char=""/>
              <a:tabLst>
                <a:tab pos="22860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What strategies for cultural competence were highlighted in the video?</a:t>
            </a:r>
          </a:p>
          <a:p>
            <a:pPr marL="2057400" marR="0" lvl="4" indent="-228600">
              <a:spcBef>
                <a:spcPts val="0"/>
              </a:spcBef>
              <a:spcAft>
                <a:spcPts val="0"/>
              </a:spcAft>
              <a:buSzPts val="1000"/>
              <a:buFont typeface="Wingdings" panose="05000000000000000000" pitchFamily="2" charset="2"/>
              <a:buChar char=""/>
              <a:tabLst>
                <a:tab pos="22860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How can we apply these strategies in our interactions with children and families?</a:t>
            </a:r>
          </a:p>
          <a:p>
            <a:pPr marL="2057400" marR="0" lvl="4" indent="-228600">
              <a:spcBef>
                <a:spcPts val="0"/>
              </a:spcBef>
              <a:spcAft>
                <a:spcPts val="0"/>
              </a:spcAft>
              <a:buSzPts val="1000"/>
              <a:buFont typeface="Wingdings" panose="05000000000000000000" pitchFamily="2" charset="2"/>
              <a:buChar char=""/>
              <a:tabLst>
                <a:tab pos="22860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Why is it important to recognize and address our own biases?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"Now, let's discuss the key points from the video. I'll divide you into small groups, and I want you to talk about these questions: What strategies for cultural competence were highlighted in the video? How can we apply these strategies in our interactions with children and families? Why is it important to recognize and address our own biases?"</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Move between groups to facilitate and encourage deeper discussion.</a:t>
            </a: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Relate the discussion to students' personal or professional experiences, if possible.</a:t>
            </a:r>
          </a:p>
          <a:p>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9</a:t>
            </a:fld>
            <a:endParaRPr lang="en-US"/>
          </a:p>
        </p:txBody>
      </p:sp>
    </p:spTree>
    <p:extLst>
      <p:ext uri="{BB962C8B-B14F-4D97-AF65-F5344CB8AC3E}">
        <p14:creationId xmlns:p14="http://schemas.microsoft.com/office/powerpoint/2010/main" val="1598350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Case Study Analysis (55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Objective:</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To apply concepts to real-life scenarios through group analysis and discussion, focusing on effective communication and problem-solving in culturally diverse settings.</a:t>
            </a:r>
          </a:p>
          <a:p>
            <a:pPr marL="0" marR="0">
              <a:spcBef>
                <a:spcPts val="0"/>
              </a:spcBef>
              <a:spcAft>
                <a:spcPts val="0"/>
              </a:spcAf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Activities and Instructions: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Introduction to Case Studies (10 minutes)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Overview of Case Studies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Content:</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Header: "Case Studies on Cultural Inclusivity"</a:t>
            </a:r>
          </a:p>
          <a:p>
            <a:pPr marL="1600200" marR="0" lvl="3" indent="-228600">
              <a:spcBef>
                <a:spcPts val="0"/>
              </a:spcBef>
              <a:spcAft>
                <a:spcPts val="0"/>
              </a:spcAft>
              <a:buSzPts val="1000"/>
              <a:buFont typeface="Wingdings" panose="05000000000000000000" pitchFamily="2" charset="2"/>
              <a:buChar char=""/>
              <a:tabLst>
                <a:tab pos="18288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Brief descriptions of each case study.</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Script:</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"Next, we’ll look at some real-life scenarios that illustrate the challenges and opportunities in working with diverse cultures. These case studies will help us understand how to build strong, inclusive environments and address issues effectively. Let’s briefly go over each one."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Case Studies: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Cultural Sensitivity:</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An educator learns about and respects the cultural practices of a family, enhancing communication and trust.</a:t>
            </a:r>
          </a:p>
          <a:p>
            <a:pPr marL="1143000" marR="0" lvl="2" indent="-228600">
              <a:spcBef>
                <a:spcPts val="0"/>
              </a:spcBef>
              <a:spcAft>
                <a:spcPts val="0"/>
              </a:spcAft>
              <a:buSzPts val="1000"/>
              <a:buFont typeface="Wingdings" panose="05000000000000000000" pitchFamily="2" charset="2"/>
              <a:buChar char=""/>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Overcoming Bias:</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An educator recognizes their own biases and works to ensure they do not affect their interactions with children and families.</a:t>
            </a:r>
          </a:p>
          <a:p>
            <a:pPr marL="1143000" marR="0" lvl="2" indent="-228600">
              <a:spcBef>
                <a:spcPts val="0"/>
              </a:spcBef>
              <a:spcAft>
                <a:spcPts val="0"/>
              </a:spcAft>
              <a:buSzPts val="1000"/>
              <a:buFont typeface="Wingdings" panose="05000000000000000000" pitchFamily="2" charset="2"/>
              <a:buChar char=""/>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Inclusive Activities:</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An educator designs activities that reflect and celebrate the diverse backgrounds of the children in their care.</a:t>
            </a:r>
          </a:p>
          <a:p>
            <a:pPr marL="1143000" marR="0" lvl="2" indent="-228600">
              <a:spcBef>
                <a:spcPts val="0"/>
              </a:spcBef>
              <a:spcAft>
                <a:spcPts val="0"/>
              </a:spcAft>
              <a:buSzPts val="1000"/>
              <a:buFont typeface="Wingdings" panose="05000000000000000000" pitchFamily="2" charset="2"/>
              <a:buChar char=""/>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Language Barriers:</a:t>
            </a:r>
            <a:r>
              <a:rPr lang="en-CA" sz="1100" kern="100" dirty="0">
                <a:effectLst/>
                <a:latin typeface="Aptos" panose="020B0004020202020204" pitchFamily="34" charset="0"/>
                <a:ea typeface="Aptos" panose="020B0004020202020204" pitchFamily="34" charset="0"/>
                <a:cs typeface="Times New Roman" panose="02020603050405020304" pitchFamily="18" charset="0"/>
              </a:rPr>
              <a:t> An educator finds ways to communicate effectively with a child and family who speak a different language.</a:t>
            </a:r>
          </a:p>
          <a:p>
            <a:pPr marL="742950" marR="0" lvl="1" indent="-285750">
              <a:spcBef>
                <a:spcPts val="0"/>
              </a:spcBef>
              <a:spcAft>
                <a:spcPts val="0"/>
              </a:spcAft>
              <a:buSzPts val="1000"/>
              <a:buFont typeface="Courier New" panose="02070309020205020404" pitchFamily="49" charset="0"/>
              <a:buChar char="o"/>
              <a:tabLst>
                <a:tab pos="914400" algn="l"/>
              </a:tabLst>
            </a:pPr>
            <a:r>
              <a:rPr lang="en-CA" sz="1100" b="1" kern="100" dirty="0">
                <a:effectLst/>
                <a:latin typeface="Aptos" panose="020B0004020202020204" pitchFamily="34" charset="0"/>
                <a:ea typeface="Aptos" panose="020B0004020202020204" pitchFamily="34" charset="0"/>
                <a:cs typeface="Times New Roman" panose="02020603050405020304" pitchFamily="18" charset="0"/>
              </a:rPr>
              <a:t>Instructor Tips:</a:t>
            </a:r>
            <a:endParaRPr lang="en-CA" sz="1100" kern="100" dirty="0">
              <a:effectLst/>
              <a:latin typeface="Aptos" panose="020B0004020202020204" pitchFamily="34" charset="0"/>
              <a:ea typeface="Aptos" panose="020B0004020202020204" pitchFamily="34" charset="0"/>
              <a:cs typeface="Times New Roman" panose="02020603050405020304" pitchFamily="18" charset="0"/>
            </a:endParaRPr>
          </a:p>
          <a:p>
            <a:pPr marL="1143000" marR="0" lvl="2" indent="-228600">
              <a:spcBef>
                <a:spcPts val="0"/>
              </a:spcBef>
              <a:spcAft>
                <a:spcPts val="0"/>
              </a:spcAft>
              <a:buSzPts val="1000"/>
              <a:buFont typeface="Wingdings" panose="05000000000000000000" pitchFamily="2" charset="2"/>
              <a:buChar char=""/>
              <a:tabLst>
                <a:tab pos="1371600" algn="l"/>
              </a:tabLst>
            </a:pPr>
            <a:r>
              <a:rPr lang="en-CA" sz="1100" kern="100" dirty="0">
                <a:effectLst/>
                <a:latin typeface="Aptos" panose="020B0004020202020204" pitchFamily="34" charset="0"/>
                <a:ea typeface="Aptos" panose="020B0004020202020204" pitchFamily="34" charset="0"/>
                <a:cs typeface="Times New Roman" panose="02020603050405020304" pitchFamily="18" charset="0"/>
              </a:rPr>
              <a:t>Provide context for each case study and how they relate to cultural inclusivity.</a:t>
            </a:r>
          </a:p>
          <a:p>
            <a:r>
              <a:rPr lang="en-CA" sz="1100" dirty="0">
                <a:effectLst/>
                <a:latin typeface="Aptos" panose="020B0004020202020204" pitchFamily="34" charset="0"/>
                <a:ea typeface="Aptos" panose="020B0004020202020204" pitchFamily="34" charset="0"/>
                <a:cs typeface="Times New Roman" panose="02020603050405020304" pitchFamily="18" charset="0"/>
              </a:rPr>
              <a:t>Ensure students understand the scenarios before moving on to group work</a:t>
            </a:r>
            <a:endParaRPr lang="en-CA" dirty="0"/>
          </a:p>
        </p:txBody>
      </p:sp>
      <p:sp>
        <p:nvSpPr>
          <p:cNvPr id="4" name="Slide Number Placeholder 3"/>
          <p:cNvSpPr>
            <a:spLocks noGrp="1"/>
          </p:cNvSpPr>
          <p:nvPr>
            <p:ph type="sldNum" sz="quarter" idx="5"/>
          </p:nvPr>
        </p:nvSpPr>
        <p:spPr/>
        <p:txBody>
          <a:bodyPr/>
          <a:lstStyle/>
          <a:p>
            <a:fld id="{52A9C5BC-216D-433D-B7C2-5D34C645FDF6}" type="slidenum">
              <a:rPr lang="en-US" smtClean="0"/>
              <a:t>10</a:t>
            </a:fld>
            <a:endParaRPr lang="en-US"/>
          </a:p>
        </p:txBody>
      </p:sp>
    </p:spTree>
    <p:extLst>
      <p:ext uri="{BB962C8B-B14F-4D97-AF65-F5344CB8AC3E}">
        <p14:creationId xmlns:p14="http://schemas.microsoft.com/office/powerpoint/2010/main" val="1257374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rgbClr val="081D40"/>
                </a:solidFill>
              </a:defRPr>
            </a:lvl1pPr>
          </a:lstStyle>
          <a:p>
            <a:r>
              <a:rPr lang="en-US"/>
              <a:t>Click to edit Master title style</a:t>
            </a:r>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800" cap="all">
                <a:solidFill>
                  <a:srgbClr val="00709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8" name="Picture 7" descr="KC_logo_Horz_W_NoSloga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028351" y="4234109"/>
            <a:ext cx="1969376" cy="100811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p:cNvSpPr>
            <a:spLocks noGrp="1"/>
          </p:cNvSpPr>
          <p:nvPr>
            <p:ph idx="1"/>
          </p:nvPr>
        </p:nvSpPr>
        <p:spPr>
          <a:xfrm>
            <a:off x="581192" y="2180496"/>
            <a:ext cx="11029615" cy="3678303"/>
          </a:xfrm>
        </p:spPr>
        <p:txBody>
          <a:bodyPr/>
          <a:lstStyle>
            <a:lvl1pPr>
              <a:defRPr>
                <a:solidFill>
                  <a:srgbClr val="081D40"/>
                </a:solidFill>
              </a:defRPr>
            </a:lvl1pPr>
            <a:lvl2pPr marL="630000" indent="-306000">
              <a:buClr>
                <a:srgbClr val="CA9416"/>
              </a:buClr>
              <a:buFont typeface="Wingdings 2" panose="05020102010507070707" pitchFamily="18" charset="2"/>
              <a:buChar char=""/>
              <a:defRPr/>
            </a:lvl2pPr>
            <a:lvl4pPr>
              <a:buClr>
                <a:srgbClr val="CA9416"/>
              </a:buCl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4881965" y="6400800"/>
            <a:ext cx="2678429" cy="365124"/>
          </a:xfrm>
        </p:spPr>
        <p:txBody>
          <a:bodyPr/>
          <a:lstStyle>
            <a:lvl1pPr>
              <a:defRPr sz="1000" b="1">
                <a:solidFill>
                  <a:srgbClr val="CA9416"/>
                </a:solidFill>
              </a:defRPr>
            </a:lvl1pPr>
          </a:lstStyle>
          <a:p>
            <a:pPr algn="ctr"/>
            <a:r>
              <a:rPr lang="en-US">
                <a:solidFill>
                  <a:srgbClr val="CA9416"/>
                </a:solidFill>
              </a:rPr>
              <a:t>LESC:L1</a:t>
            </a:r>
          </a:p>
        </p:txBody>
      </p:sp>
      <p:sp>
        <p:nvSpPr>
          <p:cNvPr id="6" name="Slide Number Placeholder 5"/>
          <p:cNvSpPr>
            <a:spLocks noGrp="1"/>
          </p:cNvSpPr>
          <p:nvPr>
            <p:ph type="sldNum" sz="quarter" idx="12"/>
          </p:nvPr>
        </p:nvSpPr>
        <p:spPr>
          <a:xfrm>
            <a:off x="581192" y="6400800"/>
            <a:ext cx="1052508" cy="365125"/>
          </a:xfrm>
        </p:spPr>
        <p:txBody>
          <a:bodyPr/>
          <a:lstStyle>
            <a:lvl1pPr algn="l">
              <a:defRPr sz="1000" b="1"/>
            </a:lvl1pPr>
          </a:lstStyle>
          <a:p>
            <a:fld id="{D57F1E4F-1CFF-5643-939E-217C01CDF565}" type="slidenum">
              <a:rPr lang="en-US" smtClean="0"/>
              <a:pPr/>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82007" y="6199482"/>
            <a:ext cx="1828800" cy="566442"/>
          </a:xfrm>
          <a:prstGeom prst="rect">
            <a:avLst/>
          </a:prstGeom>
        </p:spPr>
      </p:pic>
      <p:sp>
        <p:nvSpPr>
          <p:cNvPr id="4" name="Title 3"/>
          <p:cNvSpPr>
            <a:spLocks noGrp="1"/>
          </p:cNvSpPr>
          <p:nvPr>
            <p:ph type="title"/>
          </p:nvPr>
        </p:nvSpPr>
        <p:spPr>
          <a:xfrm>
            <a:off x="580147" y="751856"/>
            <a:ext cx="11029616" cy="914400"/>
          </a:xfrm>
        </p:spPr>
        <p:txBody>
          <a:bodyPr>
            <a:normAutofit/>
          </a:bodyPr>
          <a:lstStyle>
            <a:lvl1pPr>
              <a:defRPr sz="3200"/>
            </a:lvl1p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16661" y="5362097"/>
            <a:ext cx="2662857" cy="82285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50806" y="641607"/>
            <a:ext cx="11290388" cy="1188720"/>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78767"/>
            <a:ext cx="11029616" cy="914400"/>
          </a:xfrm>
        </p:spPr>
        <p:txBody>
          <a:bodyPr>
            <a:normAutofit/>
          </a:bodyPr>
          <a:lstStyle>
            <a:lvl1pPr>
              <a:defRPr sz="3200"/>
            </a:lvl1pPr>
          </a:lstStyle>
          <a:p>
            <a:r>
              <a:rPr lang="en-US"/>
              <a:t>Click to edit Master title style</a:t>
            </a:r>
          </a:p>
        </p:txBody>
      </p:sp>
      <p:sp>
        <p:nvSpPr>
          <p:cNvPr id="3" name="Content Placeholder 2"/>
          <p:cNvSpPr>
            <a:spLocks noGrp="1"/>
          </p:cNvSpPr>
          <p:nvPr>
            <p:ph sz="half" idx="1"/>
          </p:nvPr>
        </p:nvSpPr>
        <p:spPr>
          <a:xfrm>
            <a:off x="581193" y="2228003"/>
            <a:ext cx="5422390" cy="3633047"/>
          </a:xfrm>
        </p:spPr>
        <p:txBody>
          <a:bodyPr>
            <a:normAutofit/>
          </a:bodyPr>
          <a:lstStyle>
            <a:lvl2pPr>
              <a:buClr>
                <a:srgbClr val="CA942C"/>
              </a:buCl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8417" y="2228003"/>
            <a:ext cx="5422392" cy="3633047"/>
          </a:xfrm>
        </p:spPr>
        <p:txBody>
          <a:bodyPr>
            <a:normAutofit/>
          </a:bodyPr>
          <a:lstStyle>
            <a:lvl2pPr>
              <a:buClr>
                <a:srgbClr val="CA942C"/>
              </a:buCl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4787209" y="6400800"/>
            <a:ext cx="2743200" cy="369451"/>
          </a:xfrm>
        </p:spPr>
        <p:txBody>
          <a:bodyPr/>
          <a:lstStyle>
            <a:lvl1pPr>
              <a:defRPr>
                <a:solidFill>
                  <a:srgbClr val="CA9416"/>
                </a:solidFill>
              </a:defRPr>
            </a:lvl1pPr>
          </a:lstStyle>
          <a:p>
            <a:pPr algn="ctr"/>
            <a:r>
              <a:rPr lang="en-US">
                <a:solidFill>
                  <a:srgbClr val="CA9416"/>
                </a:solidFill>
              </a:rPr>
              <a:t>LESC:L1</a:t>
            </a:r>
          </a:p>
        </p:txBody>
      </p:sp>
      <p:sp>
        <p:nvSpPr>
          <p:cNvPr id="7" name="Slide Number Placeholder 6"/>
          <p:cNvSpPr>
            <a:spLocks noGrp="1"/>
          </p:cNvSpPr>
          <p:nvPr>
            <p:ph type="sldNum" sz="quarter" idx="12"/>
          </p:nvPr>
        </p:nvSpPr>
        <p:spPr>
          <a:xfrm>
            <a:off x="581193" y="6400800"/>
            <a:ext cx="1052510" cy="365125"/>
          </a:xfrm>
        </p:spPr>
        <p:txBody>
          <a:bodyPr/>
          <a:lstStyle>
            <a:lvl1pPr algn="l">
              <a:defRPr>
                <a:solidFill>
                  <a:srgbClr val="081D40"/>
                </a:solidFill>
              </a:defRPr>
            </a:lvl1pPr>
          </a:lstStyle>
          <a:p>
            <a:fld id="{D57F1E4F-1CFF-5643-939E-217C01CDF565}"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84080" y="6199632"/>
            <a:ext cx="1828800" cy="56644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4719101" y="6400800"/>
            <a:ext cx="2743200" cy="369451"/>
          </a:xfrm>
        </p:spPr>
        <p:txBody>
          <a:bodyPr/>
          <a:lstStyle/>
          <a:p>
            <a:pPr algn="ctr"/>
            <a:r>
              <a:rPr lang="en-US">
                <a:solidFill>
                  <a:srgbClr val="CA9416"/>
                </a:solidFill>
              </a:rPr>
              <a:t>LESC:L1</a:t>
            </a:r>
          </a:p>
        </p:txBody>
      </p:sp>
      <p:sp>
        <p:nvSpPr>
          <p:cNvPr id="5" name="Slide Number Placeholder 4"/>
          <p:cNvSpPr>
            <a:spLocks noGrp="1"/>
          </p:cNvSpPr>
          <p:nvPr>
            <p:ph type="sldNum" sz="quarter" idx="12"/>
          </p:nvPr>
        </p:nvSpPr>
        <p:spPr>
          <a:xfrm>
            <a:off x="585216" y="6400800"/>
            <a:ext cx="1052510" cy="365125"/>
          </a:xfrm>
        </p:spPr>
        <p:txBody>
          <a:bodyPr/>
          <a:lstStyle>
            <a:lvl1pPr algn="l">
              <a:defRPr/>
            </a:lvl1pPr>
          </a:lstStyle>
          <a:p>
            <a:fld id="{D57F1E4F-1CFF-5643-939E-217C01CDF565}" type="slidenum">
              <a:rPr lang="en-US" smtClean="0"/>
              <a:pPr/>
              <a:t>‹#›</a:t>
            </a:fld>
            <a:endParaRPr lang="en-US"/>
          </a:p>
        </p:txBody>
      </p:sp>
      <p:sp>
        <p:nvSpPr>
          <p:cNvPr id="7" name="Rectangle 6"/>
          <p:cNvSpPr>
            <a:spLocks noChangeAspect="1"/>
          </p:cNvSpPr>
          <p:nvPr/>
        </p:nvSpPr>
        <p:spPr>
          <a:xfrm>
            <a:off x="440684" y="606554"/>
            <a:ext cx="11314541" cy="1188720"/>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3" y="743714"/>
            <a:ext cx="11029616" cy="914400"/>
          </a:xfrm>
        </p:spPr>
        <p:txBody>
          <a:bodyPr/>
          <a:lstStyle/>
          <a:p>
            <a:r>
              <a:rPr lang="en-US"/>
              <a:t>Click to edit Master title style</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84080" y="6199632"/>
            <a:ext cx="1828800" cy="56644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433315" y="6400800"/>
            <a:ext cx="2743200" cy="402494"/>
          </a:xfrm>
        </p:spPr>
        <p:txBody>
          <a:bodyPr/>
          <a:lstStyle/>
          <a:p>
            <a:pPr algn="ctr"/>
            <a:r>
              <a:rPr lang="en-US">
                <a:solidFill>
                  <a:srgbClr val="CA9416"/>
                </a:solidFill>
              </a:rPr>
              <a:t>LESC:L1</a:t>
            </a:r>
          </a:p>
        </p:txBody>
      </p:sp>
      <p:sp>
        <p:nvSpPr>
          <p:cNvPr id="4" name="Slide Number Placeholder 3"/>
          <p:cNvSpPr>
            <a:spLocks noGrp="1"/>
          </p:cNvSpPr>
          <p:nvPr>
            <p:ph type="sldNum" sz="quarter" idx="12"/>
          </p:nvPr>
        </p:nvSpPr>
        <p:spPr>
          <a:xfrm>
            <a:off x="585216" y="6400800"/>
            <a:ext cx="1052510" cy="365125"/>
          </a:xfrm>
        </p:spPr>
        <p:txBody>
          <a:bodyPr/>
          <a:lstStyle>
            <a:lvl1pPr algn="l">
              <a:defRPr/>
            </a:lvl1pPr>
          </a:lstStyle>
          <a:p>
            <a:fld id="{D57F1E4F-1CFF-5643-939E-217C01CDF565}" type="slidenum">
              <a:rPr lang="en-US" smtClean="0"/>
              <a:pPr/>
              <a:t>‹#›</a:t>
            </a:fld>
            <a:endParaRPr lang="en-US"/>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84080" y="6199632"/>
            <a:ext cx="1828800" cy="56644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5110736" y="6400800"/>
            <a:ext cx="1965507" cy="348311"/>
          </a:xfrm>
          <a:prstGeom prst="rect">
            <a:avLst/>
          </a:prstGeom>
        </p:spPr>
        <p:txBody>
          <a:bodyPr vert="horz" lIns="91440" tIns="45720" rIns="91440" bIns="45720" rtlCol="0" anchor="ctr"/>
          <a:lstStyle>
            <a:lvl1pPr algn="l">
              <a:defRPr sz="1000" b="1" cap="all">
                <a:solidFill>
                  <a:srgbClr val="CA9416"/>
                </a:solidFill>
              </a:defRPr>
            </a:lvl1pPr>
          </a:lstStyle>
          <a:p>
            <a:pPr algn="ctr"/>
            <a:r>
              <a:rPr lang="en-US">
                <a:solidFill>
                  <a:srgbClr val="CA9416"/>
                </a:solidFill>
              </a:rPr>
              <a:t>LESC:L1</a:t>
            </a:r>
          </a:p>
        </p:txBody>
      </p:sp>
      <p:sp>
        <p:nvSpPr>
          <p:cNvPr id="6" name="Slide Number Placeholder 5"/>
          <p:cNvSpPr>
            <a:spLocks noGrp="1"/>
          </p:cNvSpPr>
          <p:nvPr>
            <p:ph type="sldNum" sz="quarter" idx="4"/>
          </p:nvPr>
        </p:nvSpPr>
        <p:spPr>
          <a:xfrm>
            <a:off x="585216" y="6400800"/>
            <a:ext cx="1052510" cy="365125"/>
          </a:xfrm>
          <a:prstGeom prst="rect">
            <a:avLst/>
          </a:prstGeom>
        </p:spPr>
        <p:txBody>
          <a:bodyPr vert="horz" lIns="91440" tIns="45720" rIns="91440" bIns="45720" rtlCol="0" anchor="ctr"/>
          <a:lstStyle>
            <a:lvl1pPr algn="r">
              <a:defRPr sz="1000" b="1">
                <a:solidFill>
                  <a:srgbClr val="081D40"/>
                </a:solidFill>
              </a:defRPr>
            </a:lvl1pPr>
          </a:lstStyle>
          <a:p>
            <a:pPr algn="l"/>
            <a:fld id="{D57F1E4F-1CFF-5643-939E-217C01CDF565}" type="slidenum">
              <a:rPr lang="en-US" smtClean="0"/>
              <a:pPr algn="l"/>
              <a:t>‹#›</a:t>
            </a:fld>
            <a:endParaRPr lang="en-US"/>
          </a:p>
        </p:txBody>
      </p:sp>
      <p:sp>
        <p:nvSpPr>
          <p:cNvPr id="9" name="Rectangle 8"/>
          <p:cNvSpPr/>
          <p:nvPr/>
        </p:nvSpPr>
        <p:spPr>
          <a:xfrm>
            <a:off x="446534" y="457200"/>
            <a:ext cx="3703320" cy="94997"/>
          </a:xfrm>
          <a:prstGeom prst="rect">
            <a:avLst/>
          </a:prstGeom>
          <a:solidFill>
            <a:srgbClr val="081D40"/>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CA942C"/>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rgbClr val="007098"/>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hf sldNum="0" hd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2800" kern="1200">
          <a:solidFill>
            <a:srgbClr val="081D40"/>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24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20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Emhv4t63jyI" TargetMode="External"/><Relationship Id="rId2" Type="http://schemas.openxmlformats.org/officeDocument/2006/relationships/hyperlink" Target="http://childcare.basecorp.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Language and Employment Support for Childcare, Level 1 (LESC:L1)</a:t>
            </a:r>
          </a:p>
        </p:txBody>
      </p:sp>
      <p:sp>
        <p:nvSpPr>
          <p:cNvPr id="8" name="TextBox 7">
            <a:extLst>
              <a:ext uri="{FF2B5EF4-FFF2-40B4-BE49-F238E27FC236}">
                <a16:creationId xmlns:a16="http://schemas.microsoft.com/office/drawing/2014/main" id="{47DEAFA6-4582-C86F-7C9A-ED036859F5D3}"/>
              </a:ext>
            </a:extLst>
          </p:cNvPr>
          <p:cNvSpPr txBox="1"/>
          <p:nvPr/>
        </p:nvSpPr>
        <p:spPr>
          <a:xfrm>
            <a:off x="762000" y="4278478"/>
            <a:ext cx="6096000" cy="707886"/>
          </a:xfrm>
          <a:prstGeom prst="rect">
            <a:avLst/>
          </a:prstGeom>
          <a:noFill/>
        </p:spPr>
        <p:txBody>
          <a:bodyPr wrap="square">
            <a:spAutoFit/>
          </a:bodyPr>
          <a:lstStyle/>
          <a:p>
            <a:pPr marL="0" marR="0" lvl="0" indent="0" algn="l" defTabSz="457200" rtl="0" eaLnBrk="1" fontAlgn="auto" latinLnBrk="0" hangingPunct="1">
              <a:lnSpc>
                <a:spcPct val="100000"/>
              </a:lnSpc>
              <a:spcBef>
                <a:spcPct val="20000"/>
              </a:spcBef>
              <a:spcAft>
                <a:spcPts val="600"/>
              </a:spcAft>
              <a:buClr>
                <a:srgbClr val="4590B8"/>
              </a:buClr>
              <a:buSzPct val="92000"/>
              <a:buFont typeface="Wingdings 2" panose="05020102010507070707" pitchFamily="18" charset="2"/>
              <a:buNone/>
              <a:tabLst/>
              <a:defRPr/>
            </a:pPr>
            <a:r>
              <a:rPr kumimoji="0" lang="en-US" sz="2000" b="0" i="0" u="none" strike="noStrike" kern="1200" cap="all" spc="0" normalizeH="0" baseline="0" noProof="0" dirty="0">
                <a:ln>
                  <a:noFill/>
                </a:ln>
                <a:solidFill>
                  <a:schemeClr val="bg1"/>
                </a:solidFill>
                <a:effectLst/>
                <a:uLnTx/>
                <a:uFillTx/>
                <a:latin typeface="Gill Sans MT" panose="020B0502020104020203"/>
                <a:ea typeface="+mn-ea"/>
                <a:cs typeface="+mn-cs"/>
              </a:rPr>
              <a:t>Module 4: Inclusivity and Respect for Cultures</a:t>
            </a:r>
          </a:p>
        </p:txBody>
      </p:sp>
    </p:spTree>
    <p:custDataLst>
      <p:tags r:id="rId1"/>
    </p:custDataLst>
    <p:extLst>
      <p:ext uri="{BB962C8B-B14F-4D97-AF65-F5344CB8AC3E}">
        <p14:creationId xmlns:p14="http://schemas.microsoft.com/office/powerpoint/2010/main" val="622198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39B12D2-2028-FF8F-18FD-F33FE40A886A}"/>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D9A7B8F6-E22A-A324-6DEA-1A293ACCAA4E}"/>
              </a:ext>
            </a:extLst>
          </p:cNvPr>
          <p:cNvSpPr>
            <a:spLocks noGrp="1"/>
          </p:cNvSpPr>
          <p:nvPr>
            <p:ph type="title"/>
          </p:nvPr>
        </p:nvSpPr>
        <p:spPr>
          <a:xfrm>
            <a:off x="580147" y="751856"/>
            <a:ext cx="11029616" cy="914400"/>
          </a:xfrm>
        </p:spPr>
        <p:txBody>
          <a:bodyPr anchor="b">
            <a:normAutofit/>
          </a:bodyPr>
          <a:lstStyle/>
          <a:p>
            <a:r>
              <a:rPr lang="en-US" dirty="0"/>
              <a:t>Case Studies on Cultural Inclusivity</a:t>
            </a:r>
            <a:endParaRPr lang="en-CA" dirty="0"/>
          </a:p>
        </p:txBody>
      </p:sp>
      <p:graphicFrame>
        <p:nvGraphicFramePr>
          <p:cNvPr id="7" name="Content Placeholder 1">
            <a:extLst>
              <a:ext uri="{FF2B5EF4-FFF2-40B4-BE49-F238E27FC236}">
                <a16:creationId xmlns:a16="http://schemas.microsoft.com/office/drawing/2014/main" id="{0F8CD905-719A-4FF1-66F3-196B6FB2E419}"/>
              </a:ext>
            </a:extLst>
          </p:cNvPr>
          <p:cNvGraphicFramePr>
            <a:graphicFrameLocks noGrp="1"/>
          </p:cNvGraphicFramePr>
          <p:nvPr>
            <p:ph idx="1"/>
            <p:extLst>
              <p:ext uri="{D42A27DB-BD31-4B8C-83A1-F6EECF244321}">
                <p14:modId xmlns:p14="http://schemas.microsoft.com/office/powerpoint/2010/main" val="2751820969"/>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71213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C06975C-AABC-3829-F810-F6D03DB03500}"/>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4AB092B2-14CB-9E1F-C63B-019277C00136}"/>
              </a:ext>
            </a:extLst>
          </p:cNvPr>
          <p:cNvSpPr>
            <a:spLocks noGrp="1"/>
          </p:cNvSpPr>
          <p:nvPr>
            <p:ph type="title"/>
          </p:nvPr>
        </p:nvSpPr>
        <p:spPr>
          <a:xfrm>
            <a:off x="580147" y="751856"/>
            <a:ext cx="11029616" cy="914400"/>
          </a:xfrm>
        </p:spPr>
        <p:txBody>
          <a:bodyPr anchor="b">
            <a:normAutofit/>
          </a:bodyPr>
          <a:lstStyle/>
          <a:p>
            <a:r>
              <a:rPr lang="en-CA" dirty="0"/>
              <a:t>Group Analysis</a:t>
            </a:r>
          </a:p>
        </p:txBody>
      </p:sp>
      <p:graphicFrame>
        <p:nvGraphicFramePr>
          <p:cNvPr id="7" name="Content Placeholder 1">
            <a:extLst>
              <a:ext uri="{FF2B5EF4-FFF2-40B4-BE49-F238E27FC236}">
                <a16:creationId xmlns:a16="http://schemas.microsoft.com/office/drawing/2014/main" id="{E27F7F7F-A968-F11B-EE9F-AACFC4230CB9}"/>
              </a:ext>
            </a:extLst>
          </p:cNvPr>
          <p:cNvGraphicFramePr>
            <a:graphicFrameLocks noGrp="1"/>
          </p:cNvGraphicFramePr>
          <p:nvPr>
            <p:ph idx="1"/>
            <p:extLst>
              <p:ext uri="{D42A27DB-BD31-4B8C-83A1-F6EECF244321}">
                <p14:modId xmlns:p14="http://schemas.microsoft.com/office/powerpoint/2010/main" val="1663453141"/>
              </p:ext>
            </p:extLst>
          </p:nvPr>
        </p:nvGraphicFramePr>
        <p:xfrm>
          <a:off x="581192" y="2180496"/>
          <a:ext cx="11029615" cy="3925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3778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B8D1E64-5C92-6ECE-A02B-94C184F02E38}"/>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833815EB-2330-DD37-044D-965B0CB047A3}"/>
              </a:ext>
            </a:extLst>
          </p:cNvPr>
          <p:cNvSpPr>
            <a:spLocks noGrp="1"/>
          </p:cNvSpPr>
          <p:nvPr>
            <p:ph type="title"/>
          </p:nvPr>
        </p:nvSpPr>
        <p:spPr>
          <a:xfrm>
            <a:off x="580147" y="751856"/>
            <a:ext cx="11029616" cy="914400"/>
          </a:xfrm>
        </p:spPr>
        <p:txBody>
          <a:bodyPr anchor="b">
            <a:normAutofit/>
          </a:bodyPr>
          <a:lstStyle/>
          <a:p>
            <a:r>
              <a:rPr lang="en-CA" dirty="0"/>
              <a:t>Group Presentations</a:t>
            </a:r>
          </a:p>
        </p:txBody>
      </p:sp>
      <p:graphicFrame>
        <p:nvGraphicFramePr>
          <p:cNvPr id="9" name="Content Placeholder 1">
            <a:extLst>
              <a:ext uri="{FF2B5EF4-FFF2-40B4-BE49-F238E27FC236}">
                <a16:creationId xmlns:a16="http://schemas.microsoft.com/office/drawing/2014/main" id="{111C004F-2174-2AFC-9BC3-431ED6787FA0}"/>
              </a:ext>
            </a:extLst>
          </p:cNvPr>
          <p:cNvGraphicFramePr>
            <a:graphicFrameLocks noGrp="1"/>
          </p:cNvGraphicFramePr>
          <p:nvPr>
            <p:ph idx="1"/>
            <p:extLst>
              <p:ext uri="{D42A27DB-BD31-4B8C-83A1-F6EECF244321}">
                <p14:modId xmlns:p14="http://schemas.microsoft.com/office/powerpoint/2010/main" val="1572377710"/>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8702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BF2EF8-3B84-123F-E55F-4DDA1D89EBBC}"/>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4FDB5AD3-6844-C75E-39EA-B11FDBCE6A1A}"/>
              </a:ext>
            </a:extLst>
          </p:cNvPr>
          <p:cNvSpPr>
            <a:spLocks noGrp="1"/>
          </p:cNvSpPr>
          <p:nvPr>
            <p:ph type="title"/>
          </p:nvPr>
        </p:nvSpPr>
        <p:spPr>
          <a:xfrm>
            <a:off x="580147" y="751856"/>
            <a:ext cx="11029616" cy="914400"/>
          </a:xfrm>
        </p:spPr>
        <p:txBody>
          <a:bodyPr anchor="b">
            <a:normAutofit/>
          </a:bodyPr>
          <a:lstStyle/>
          <a:p>
            <a:r>
              <a:rPr lang="en-CA" dirty="0"/>
              <a:t>Role Playing - practice</a:t>
            </a:r>
          </a:p>
        </p:txBody>
      </p:sp>
      <p:graphicFrame>
        <p:nvGraphicFramePr>
          <p:cNvPr id="7" name="Content Placeholder 1">
            <a:extLst>
              <a:ext uri="{FF2B5EF4-FFF2-40B4-BE49-F238E27FC236}">
                <a16:creationId xmlns:a16="http://schemas.microsoft.com/office/drawing/2014/main" id="{2D0C1F10-81E1-90B9-9C07-1FFE6CC6BF64}"/>
              </a:ext>
            </a:extLst>
          </p:cNvPr>
          <p:cNvGraphicFramePr>
            <a:graphicFrameLocks noGrp="1"/>
          </p:cNvGraphicFramePr>
          <p:nvPr>
            <p:ph idx="1"/>
            <p:extLst>
              <p:ext uri="{D42A27DB-BD31-4B8C-83A1-F6EECF244321}">
                <p14:modId xmlns:p14="http://schemas.microsoft.com/office/powerpoint/2010/main" val="3722251064"/>
              </p:ext>
            </p:extLst>
          </p:nvPr>
        </p:nvGraphicFramePr>
        <p:xfrm>
          <a:off x="581192" y="2180496"/>
          <a:ext cx="11029615" cy="4061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9882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039B9E6-4346-06D5-FAE9-55C6F073D3FA}"/>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439A7302-9423-DDE2-5E49-33077490D3DB}"/>
              </a:ext>
            </a:extLst>
          </p:cNvPr>
          <p:cNvSpPr>
            <a:spLocks noGrp="1"/>
          </p:cNvSpPr>
          <p:nvPr>
            <p:ph type="title"/>
          </p:nvPr>
        </p:nvSpPr>
        <p:spPr>
          <a:xfrm>
            <a:off x="580147" y="751856"/>
            <a:ext cx="11029616" cy="914400"/>
          </a:xfrm>
        </p:spPr>
        <p:txBody>
          <a:bodyPr anchor="b">
            <a:normAutofit/>
          </a:bodyPr>
          <a:lstStyle/>
          <a:p>
            <a:r>
              <a:rPr lang="en-CA" dirty="0"/>
              <a:t>Sharing Our Role Play Experiences</a:t>
            </a:r>
          </a:p>
        </p:txBody>
      </p:sp>
      <p:graphicFrame>
        <p:nvGraphicFramePr>
          <p:cNvPr id="7" name="Content Placeholder 1">
            <a:extLst>
              <a:ext uri="{FF2B5EF4-FFF2-40B4-BE49-F238E27FC236}">
                <a16:creationId xmlns:a16="http://schemas.microsoft.com/office/drawing/2014/main" id="{21C8E16D-AA2D-7030-3985-340E320495D1}"/>
              </a:ext>
            </a:extLst>
          </p:cNvPr>
          <p:cNvGraphicFramePr>
            <a:graphicFrameLocks noGrp="1"/>
          </p:cNvGraphicFramePr>
          <p:nvPr>
            <p:ph idx="1"/>
            <p:extLst>
              <p:ext uri="{D42A27DB-BD31-4B8C-83A1-F6EECF244321}">
                <p14:modId xmlns:p14="http://schemas.microsoft.com/office/powerpoint/2010/main" val="1618970148"/>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5408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73FA4B8-4273-C7CC-2EBD-CBF0FE4276A0}"/>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63A8F4CF-2F3C-1172-2D7C-275D1A7E2CB0}"/>
              </a:ext>
            </a:extLst>
          </p:cNvPr>
          <p:cNvSpPr>
            <a:spLocks noGrp="1"/>
          </p:cNvSpPr>
          <p:nvPr>
            <p:ph type="title"/>
          </p:nvPr>
        </p:nvSpPr>
        <p:spPr>
          <a:xfrm>
            <a:off x="580147" y="751856"/>
            <a:ext cx="11029616" cy="914400"/>
          </a:xfrm>
        </p:spPr>
        <p:txBody>
          <a:bodyPr anchor="b">
            <a:normAutofit/>
          </a:bodyPr>
          <a:lstStyle/>
          <a:p>
            <a:r>
              <a:rPr lang="en-CA" dirty="0"/>
              <a:t>Key Takeaways</a:t>
            </a:r>
          </a:p>
        </p:txBody>
      </p:sp>
      <p:graphicFrame>
        <p:nvGraphicFramePr>
          <p:cNvPr id="7" name="Content Placeholder 1">
            <a:extLst>
              <a:ext uri="{FF2B5EF4-FFF2-40B4-BE49-F238E27FC236}">
                <a16:creationId xmlns:a16="http://schemas.microsoft.com/office/drawing/2014/main" id="{42988CC3-2F99-AF7C-3584-EE31FB348ECC}"/>
              </a:ext>
            </a:extLst>
          </p:cNvPr>
          <p:cNvGraphicFramePr>
            <a:graphicFrameLocks noGrp="1"/>
          </p:cNvGraphicFramePr>
          <p:nvPr>
            <p:ph idx="1"/>
            <p:extLst>
              <p:ext uri="{D42A27DB-BD31-4B8C-83A1-F6EECF244321}">
                <p14:modId xmlns:p14="http://schemas.microsoft.com/office/powerpoint/2010/main" val="3694178569"/>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2384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CDD4C4-2A6C-6FB2-5536-261E31E13C0E}"/>
              </a:ext>
            </a:extLst>
          </p:cNvPr>
          <p:cNvSpPr>
            <a:spLocks noGrp="1"/>
          </p:cNvSpPr>
          <p:nvPr>
            <p:ph type="ftr" sz="quarter" idx="11"/>
          </p:nvPr>
        </p:nvSpPr>
        <p:spPr>
          <a:xfrm>
            <a:off x="4881965" y="6400800"/>
            <a:ext cx="2678429" cy="365124"/>
          </a:xfrm>
        </p:spPr>
        <p:txBody>
          <a:bodyPr anchor="ct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US" sz="1000" b="1" i="0" u="none" strike="noStrike" kern="1200" cap="all" spc="0" normalizeH="0" baseline="0" noProof="0">
                <a:ln>
                  <a:noFill/>
                </a:ln>
                <a:solidFill>
                  <a:srgbClr val="CA9416"/>
                </a:solidFill>
                <a:effectLst/>
                <a:uLnTx/>
                <a:uFillTx/>
                <a:latin typeface="Gill Sans MT" panose="020B0502020104020203"/>
                <a:ea typeface="+mn-ea"/>
                <a:cs typeface="+mn-cs"/>
              </a:rPr>
              <a:t>LESC:L1</a:t>
            </a:r>
          </a:p>
        </p:txBody>
      </p:sp>
      <p:sp>
        <p:nvSpPr>
          <p:cNvPr id="16" name="Title 4">
            <a:extLst>
              <a:ext uri="{FF2B5EF4-FFF2-40B4-BE49-F238E27FC236}">
                <a16:creationId xmlns:a16="http://schemas.microsoft.com/office/drawing/2014/main" id="{E2A13EF6-CB53-779E-70ED-727727755DCC}"/>
              </a:ext>
            </a:extLst>
          </p:cNvPr>
          <p:cNvSpPr>
            <a:spLocks noGrp="1"/>
          </p:cNvSpPr>
          <p:nvPr>
            <p:ph type="title"/>
          </p:nvPr>
        </p:nvSpPr>
        <p:spPr>
          <a:xfrm>
            <a:off x="580147" y="751856"/>
            <a:ext cx="11029616" cy="914400"/>
          </a:xfrm>
        </p:spPr>
        <p:txBody>
          <a:bodyPr/>
          <a:lstStyle/>
          <a:p>
            <a:r>
              <a:rPr lang="en-US" dirty="0"/>
              <a:t>Question &amp; answer session</a:t>
            </a:r>
          </a:p>
        </p:txBody>
      </p:sp>
      <p:graphicFrame>
        <p:nvGraphicFramePr>
          <p:cNvPr id="7" name="Content Placeholder 1">
            <a:extLst>
              <a:ext uri="{FF2B5EF4-FFF2-40B4-BE49-F238E27FC236}">
                <a16:creationId xmlns:a16="http://schemas.microsoft.com/office/drawing/2014/main" id="{88C0C316-727C-076A-0E7C-12D4AACB6B5C}"/>
              </a:ext>
            </a:extLst>
          </p:cNvPr>
          <p:cNvGraphicFramePr>
            <a:graphicFrameLocks noGrp="1"/>
          </p:cNvGraphicFramePr>
          <p:nvPr>
            <p:ph idx="1"/>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6343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E313C3-4E09-0629-2BED-87914D8CA3CF}"/>
              </a:ext>
            </a:extLst>
          </p:cNvPr>
          <p:cNvSpPr>
            <a:spLocks noGrp="1"/>
          </p:cNvSpPr>
          <p:nvPr>
            <p:ph idx="1"/>
          </p:nvPr>
        </p:nvSpPr>
        <p:spPr/>
        <p:txBody>
          <a:bodyPr/>
          <a:lstStyle/>
          <a:p>
            <a:r>
              <a:rPr lang="en-US" dirty="0"/>
              <a:t>BaseCorp Learning Systems. (n.d.). Orientation course for childcare staff. Retrieved from </a:t>
            </a:r>
            <a:r>
              <a:rPr lang="en-US" dirty="0">
                <a:hlinkClick r:id="rId2"/>
              </a:rPr>
              <a:t>http://childcare.basecorp.com</a:t>
            </a:r>
            <a:endParaRPr lang="en-US" dirty="0"/>
          </a:p>
          <a:p>
            <a:r>
              <a:rPr lang="en-US" dirty="0"/>
              <a:t>YouTube. (2022, March 15). Early Childhood: Fostering Diversity and Inclusion. YouTube. </a:t>
            </a:r>
            <a:r>
              <a:rPr lang="en-US" dirty="0">
                <a:hlinkClick r:id="rId3"/>
              </a:rPr>
              <a:t>https://www.youtube.com/watch?v=Emhv4t63jyI</a:t>
            </a:r>
            <a:endParaRPr lang="en-US" dirty="0"/>
          </a:p>
          <a:p>
            <a:endParaRPr lang="en-US" dirty="0"/>
          </a:p>
          <a:p>
            <a:endParaRPr lang="en-CA" dirty="0"/>
          </a:p>
        </p:txBody>
      </p:sp>
      <p:sp>
        <p:nvSpPr>
          <p:cNvPr id="3" name="Footer Placeholder 2">
            <a:extLst>
              <a:ext uri="{FF2B5EF4-FFF2-40B4-BE49-F238E27FC236}">
                <a16:creationId xmlns:a16="http://schemas.microsoft.com/office/drawing/2014/main" id="{3929FD44-10BE-9A52-1ABC-C6F972AF7FAD}"/>
              </a:ext>
            </a:extLst>
          </p:cNvPr>
          <p:cNvSpPr>
            <a:spLocks noGrp="1"/>
          </p:cNvSpPr>
          <p:nvPr>
            <p:ph type="ftr" sz="quarter" idx="11"/>
          </p:nvPr>
        </p:nvSpPr>
        <p:spPr/>
        <p:txBody>
          <a:bodyPr/>
          <a:lstStyle/>
          <a:p>
            <a:pPr algn="ctr"/>
            <a:r>
              <a:rPr lang="en-US">
                <a:solidFill>
                  <a:srgbClr val="CA9416"/>
                </a:solidFill>
              </a:rPr>
              <a:t>LESC:L1</a:t>
            </a:r>
          </a:p>
        </p:txBody>
      </p:sp>
      <p:sp>
        <p:nvSpPr>
          <p:cNvPr id="5" name="Title 4">
            <a:extLst>
              <a:ext uri="{FF2B5EF4-FFF2-40B4-BE49-F238E27FC236}">
                <a16:creationId xmlns:a16="http://schemas.microsoft.com/office/drawing/2014/main" id="{C40BCBA7-5EBB-7511-C246-17DB962635CB}"/>
              </a:ext>
            </a:extLst>
          </p:cNvPr>
          <p:cNvSpPr>
            <a:spLocks noGrp="1"/>
          </p:cNvSpPr>
          <p:nvPr>
            <p:ph type="title"/>
          </p:nvPr>
        </p:nvSpPr>
        <p:spPr/>
        <p:txBody>
          <a:bodyPr/>
          <a:lstStyle/>
          <a:p>
            <a:r>
              <a:rPr lang="en-CA" dirty="0"/>
              <a:t>references</a:t>
            </a:r>
          </a:p>
        </p:txBody>
      </p:sp>
    </p:spTree>
    <p:extLst>
      <p:ext uri="{BB962C8B-B14F-4D97-AF65-F5344CB8AC3E}">
        <p14:creationId xmlns:p14="http://schemas.microsoft.com/office/powerpoint/2010/main" val="3289185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7DE8FED-580D-6E55-93CB-2A047BDC6A7E}"/>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4" name="Title 3">
            <a:extLst>
              <a:ext uri="{FF2B5EF4-FFF2-40B4-BE49-F238E27FC236}">
                <a16:creationId xmlns:a16="http://schemas.microsoft.com/office/drawing/2014/main" id="{077D76D4-7B1A-5599-F76B-51F58F7E34FC}"/>
              </a:ext>
            </a:extLst>
          </p:cNvPr>
          <p:cNvSpPr>
            <a:spLocks noGrp="1"/>
          </p:cNvSpPr>
          <p:nvPr>
            <p:ph type="title"/>
          </p:nvPr>
        </p:nvSpPr>
        <p:spPr>
          <a:xfrm>
            <a:off x="580147" y="751856"/>
            <a:ext cx="11029616" cy="914400"/>
          </a:xfrm>
        </p:spPr>
        <p:txBody>
          <a:bodyPr anchor="b">
            <a:normAutofit/>
          </a:bodyPr>
          <a:lstStyle/>
          <a:p>
            <a:r>
              <a:rPr lang="en-CA" dirty="0"/>
              <a:t>LESSON 3 Vocabulary Review</a:t>
            </a:r>
          </a:p>
        </p:txBody>
      </p:sp>
      <p:graphicFrame>
        <p:nvGraphicFramePr>
          <p:cNvPr id="6" name="Content Placeholder 1">
            <a:extLst>
              <a:ext uri="{FF2B5EF4-FFF2-40B4-BE49-F238E27FC236}">
                <a16:creationId xmlns:a16="http://schemas.microsoft.com/office/drawing/2014/main" id="{6631EB3F-BAA3-EDD4-A5CD-2A6A9980C6E7}"/>
              </a:ext>
            </a:extLst>
          </p:cNvPr>
          <p:cNvGraphicFramePr>
            <a:graphicFrameLocks noGrp="1"/>
          </p:cNvGraphicFramePr>
          <p:nvPr>
            <p:ph idx="1"/>
            <p:extLst>
              <p:ext uri="{D42A27DB-BD31-4B8C-83A1-F6EECF244321}">
                <p14:modId xmlns:p14="http://schemas.microsoft.com/office/powerpoint/2010/main" val="585488136"/>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6186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D2FAF01-6130-B6AA-78F8-0EA4C7A02D39}"/>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11" name="Title 4">
            <a:extLst>
              <a:ext uri="{FF2B5EF4-FFF2-40B4-BE49-F238E27FC236}">
                <a16:creationId xmlns:a16="http://schemas.microsoft.com/office/drawing/2014/main" id="{A25576AB-2964-7201-C503-AA2E466A7B4A}"/>
              </a:ext>
            </a:extLst>
          </p:cNvPr>
          <p:cNvSpPr>
            <a:spLocks noGrp="1"/>
          </p:cNvSpPr>
          <p:nvPr>
            <p:ph type="title"/>
          </p:nvPr>
        </p:nvSpPr>
        <p:spPr>
          <a:xfrm>
            <a:off x="580147" y="751856"/>
            <a:ext cx="11029616" cy="914400"/>
          </a:xfrm>
        </p:spPr>
        <p:txBody>
          <a:bodyPr/>
          <a:lstStyle/>
          <a:p>
            <a:r>
              <a:rPr lang="en-US" dirty="0"/>
              <a:t>Introduction</a:t>
            </a:r>
          </a:p>
        </p:txBody>
      </p:sp>
      <p:graphicFrame>
        <p:nvGraphicFramePr>
          <p:cNvPr id="7" name="Content Placeholder 1">
            <a:extLst>
              <a:ext uri="{FF2B5EF4-FFF2-40B4-BE49-F238E27FC236}">
                <a16:creationId xmlns:a16="http://schemas.microsoft.com/office/drawing/2014/main" id="{8F52F1DC-B430-72AA-211F-23EF33B69A4D}"/>
              </a:ext>
            </a:extLst>
          </p:cNvPr>
          <p:cNvGraphicFramePr>
            <a:graphicFrameLocks noGrp="1"/>
          </p:cNvGraphicFramePr>
          <p:nvPr>
            <p:ph idx="1"/>
            <p:extLst>
              <p:ext uri="{D42A27DB-BD31-4B8C-83A1-F6EECF244321}">
                <p14:modId xmlns:p14="http://schemas.microsoft.com/office/powerpoint/2010/main" val="1597651355"/>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9961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655AF63-0187-88B2-2FEC-A0E8A3C0E6FE}"/>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11" name="Title 4">
            <a:extLst>
              <a:ext uri="{FF2B5EF4-FFF2-40B4-BE49-F238E27FC236}">
                <a16:creationId xmlns:a16="http://schemas.microsoft.com/office/drawing/2014/main" id="{97ABD124-490E-2710-FDE2-17BDFF237D7F}"/>
              </a:ext>
            </a:extLst>
          </p:cNvPr>
          <p:cNvSpPr>
            <a:spLocks noGrp="1"/>
          </p:cNvSpPr>
          <p:nvPr>
            <p:ph type="title"/>
          </p:nvPr>
        </p:nvSpPr>
        <p:spPr>
          <a:xfrm>
            <a:off x="580147" y="751856"/>
            <a:ext cx="11029616" cy="914400"/>
          </a:xfrm>
        </p:spPr>
        <p:txBody>
          <a:bodyPr/>
          <a:lstStyle/>
          <a:p>
            <a:r>
              <a:rPr lang="en-US" dirty="0"/>
              <a:t>Concepts</a:t>
            </a:r>
          </a:p>
        </p:txBody>
      </p:sp>
      <p:graphicFrame>
        <p:nvGraphicFramePr>
          <p:cNvPr id="7" name="Content Placeholder 1">
            <a:extLst>
              <a:ext uri="{FF2B5EF4-FFF2-40B4-BE49-F238E27FC236}">
                <a16:creationId xmlns:a16="http://schemas.microsoft.com/office/drawing/2014/main" id="{89C7F2CD-9906-DF48-1658-16D68E8506D5}"/>
              </a:ext>
            </a:extLst>
          </p:cNvPr>
          <p:cNvGraphicFramePr>
            <a:graphicFrameLocks noGrp="1"/>
          </p:cNvGraphicFramePr>
          <p:nvPr>
            <p:ph idx="1"/>
            <p:extLst>
              <p:ext uri="{D42A27DB-BD31-4B8C-83A1-F6EECF244321}">
                <p14:modId xmlns:p14="http://schemas.microsoft.com/office/powerpoint/2010/main" val="3623095173"/>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2983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9306FCD-DE13-42BA-EEDE-F08E68BE6436}"/>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16" name="Title 4">
            <a:extLst>
              <a:ext uri="{FF2B5EF4-FFF2-40B4-BE49-F238E27FC236}">
                <a16:creationId xmlns:a16="http://schemas.microsoft.com/office/drawing/2014/main" id="{F4661A78-9BBB-5731-0EC6-6B114B44D519}"/>
              </a:ext>
            </a:extLst>
          </p:cNvPr>
          <p:cNvSpPr>
            <a:spLocks noGrp="1"/>
          </p:cNvSpPr>
          <p:nvPr>
            <p:ph type="title"/>
          </p:nvPr>
        </p:nvSpPr>
        <p:spPr>
          <a:xfrm>
            <a:off x="580147" y="751856"/>
            <a:ext cx="11029616" cy="914400"/>
          </a:xfrm>
        </p:spPr>
        <p:txBody>
          <a:bodyPr/>
          <a:lstStyle/>
          <a:p>
            <a:r>
              <a:rPr lang="en-US"/>
              <a:t>skilLs</a:t>
            </a:r>
            <a:endParaRPr lang="en-US" dirty="0"/>
          </a:p>
        </p:txBody>
      </p:sp>
      <p:graphicFrame>
        <p:nvGraphicFramePr>
          <p:cNvPr id="17" name="Content Placeholder 1">
            <a:extLst>
              <a:ext uri="{FF2B5EF4-FFF2-40B4-BE49-F238E27FC236}">
                <a16:creationId xmlns:a16="http://schemas.microsoft.com/office/drawing/2014/main" id="{0FC6D77E-4B6A-0FE8-6453-FAA2E750F19C}"/>
              </a:ext>
            </a:extLst>
          </p:cNvPr>
          <p:cNvGraphicFramePr>
            <a:graphicFrameLocks noGrp="1"/>
          </p:cNvGraphicFramePr>
          <p:nvPr>
            <p:ph idx="1"/>
            <p:extLst>
              <p:ext uri="{D42A27DB-BD31-4B8C-83A1-F6EECF244321}">
                <p14:modId xmlns:p14="http://schemas.microsoft.com/office/powerpoint/2010/main" val="41650593"/>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2085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883CEA0-FF90-4413-3038-8127BACE9B6A}"/>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DC9152DD-15C4-BE09-74EC-354E96333F20}"/>
              </a:ext>
            </a:extLst>
          </p:cNvPr>
          <p:cNvSpPr>
            <a:spLocks noGrp="1"/>
          </p:cNvSpPr>
          <p:nvPr>
            <p:ph type="title"/>
          </p:nvPr>
        </p:nvSpPr>
        <p:spPr>
          <a:xfrm>
            <a:off x="580147" y="751856"/>
            <a:ext cx="11029616" cy="914400"/>
          </a:xfrm>
        </p:spPr>
        <p:txBody>
          <a:bodyPr anchor="b">
            <a:normAutofit/>
          </a:bodyPr>
          <a:lstStyle/>
          <a:p>
            <a:r>
              <a:rPr lang="en-CA" sz="3000"/>
              <a:t>The importance of cultural diversity and inclusivity</a:t>
            </a:r>
          </a:p>
        </p:txBody>
      </p:sp>
      <p:graphicFrame>
        <p:nvGraphicFramePr>
          <p:cNvPr id="12" name="Content Placeholder 1">
            <a:extLst>
              <a:ext uri="{FF2B5EF4-FFF2-40B4-BE49-F238E27FC236}">
                <a16:creationId xmlns:a16="http://schemas.microsoft.com/office/drawing/2014/main" id="{EA9B8F5D-AA59-EEBF-D33F-8D41B2FA3AB5}"/>
              </a:ext>
            </a:extLst>
          </p:cNvPr>
          <p:cNvGraphicFramePr>
            <a:graphicFrameLocks noGrp="1"/>
          </p:cNvGraphicFramePr>
          <p:nvPr>
            <p:ph idx="1"/>
            <p:extLst>
              <p:ext uri="{D42A27DB-BD31-4B8C-83A1-F6EECF244321}">
                <p14:modId xmlns:p14="http://schemas.microsoft.com/office/powerpoint/2010/main" val="2536025773"/>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0545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E0B6D19-7C5D-1C56-F781-824ED24620CC}"/>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A08BAF6E-9E58-462B-D893-84093B17D627}"/>
              </a:ext>
            </a:extLst>
          </p:cNvPr>
          <p:cNvSpPr>
            <a:spLocks noGrp="1"/>
          </p:cNvSpPr>
          <p:nvPr>
            <p:ph type="title"/>
          </p:nvPr>
        </p:nvSpPr>
        <p:spPr>
          <a:xfrm>
            <a:off x="580147" y="751856"/>
            <a:ext cx="11029616" cy="914400"/>
          </a:xfrm>
        </p:spPr>
        <p:txBody>
          <a:bodyPr anchor="b">
            <a:normAutofit/>
          </a:bodyPr>
          <a:lstStyle/>
          <a:p>
            <a:r>
              <a:rPr lang="en-CA" dirty="0"/>
              <a:t>Key  Vocabulary</a:t>
            </a:r>
          </a:p>
        </p:txBody>
      </p:sp>
      <p:graphicFrame>
        <p:nvGraphicFramePr>
          <p:cNvPr id="11" name="Content Placeholder 1">
            <a:extLst>
              <a:ext uri="{FF2B5EF4-FFF2-40B4-BE49-F238E27FC236}">
                <a16:creationId xmlns:a16="http://schemas.microsoft.com/office/drawing/2014/main" id="{4A514AE0-FC07-13F3-AF91-E3C57984A2A4}"/>
              </a:ext>
            </a:extLst>
          </p:cNvPr>
          <p:cNvGraphicFramePr>
            <a:graphicFrameLocks noGrp="1"/>
          </p:cNvGraphicFramePr>
          <p:nvPr>
            <p:ph idx="1"/>
            <p:extLst>
              <p:ext uri="{D42A27DB-BD31-4B8C-83A1-F6EECF244321}">
                <p14:modId xmlns:p14="http://schemas.microsoft.com/office/powerpoint/2010/main" val="2137404203"/>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44540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9622E2F-8101-B4CB-B397-F512FDDB17D3}"/>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CEBD18AF-34D8-E487-2C41-65E5DEB3244A}"/>
              </a:ext>
            </a:extLst>
          </p:cNvPr>
          <p:cNvSpPr>
            <a:spLocks noGrp="1"/>
          </p:cNvSpPr>
          <p:nvPr>
            <p:ph type="title"/>
          </p:nvPr>
        </p:nvSpPr>
        <p:spPr>
          <a:xfrm>
            <a:off x="580147" y="751856"/>
            <a:ext cx="11029616" cy="914400"/>
          </a:xfrm>
        </p:spPr>
        <p:txBody>
          <a:bodyPr anchor="b">
            <a:normAutofit/>
          </a:bodyPr>
          <a:lstStyle/>
          <a:p>
            <a:r>
              <a:rPr lang="en-CA" dirty="0"/>
              <a:t>Video on Cultural Competence</a:t>
            </a:r>
          </a:p>
        </p:txBody>
      </p:sp>
      <p:graphicFrame>
        <p:nvGraphicFramePr>
          <p:cNvPr id="7" name="Content Placeholder 1">
            <a:extLst>
              <a:ext uri="{FF2B5EF4-FFF2-40B4-BE49-F238E27FC236}">
                <a16:creationId xmlns:a16="http://schemas.microsoft.com/office/drawing/2014/main" id="{4CD526D3-E038-CF0B-A655-01A66D6976DE}"/>
              </a:ext>
            </a:extLst>
          </p:cNvPr>
          <p:cNvGraphicFramePr>
            <a:graphicFrameLocks noGrp="1"/>
          </p:cNvGraphicFramePr>
          <p:nvPr>
            <p:ph idx="1"/>
            <p:extLst>
              <p:ext uri="{D42A27DB-BD31-4B8C-83A1-F6EECF244321}">
                <p14:modId xmlns:p14="http://schemas.microsoft.com/office/powerpoint/2010/main" val="4289648570"/>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5547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776D5A0-08CB-E0B3-13BE-52ACF5B3D0BD}"/>
              </a:ext>
            </a:extLst>
          </p:cNvPr>
          <p:cNvSpPr>
            <a:spLocks noGrp="1"/>
          </p:cNvSpPr>
          <p:nvPr>
            <p:ph type="ftr" sz="quarter" idx="11"/>
          </p:nvPr>
        </p:nvSpPr>
        <p:spPr>
          <a:xfrm>
            <a:off x="4881965" y="6400800"/>
            <a:ext cx="2678429" cy="365124"/>
          </a:xfrm>
        </p:spPr>
        <p:txBody>
          <a:bodyPr anchor="ctr">
            <a:normAutofit/>
          </a:bodyPr>
          <a:lstStyle/>
          <a:p>
            <a:pPr algn="ctr">
              <a:spcAft>
                <a:spcPts val="600"/>
              </a:spcAft>
            </a:pPr>
            <a:r>
              <a:rPr lang="en-US"/>
              <a:t>LESC:L1</a:t>
            </a:r>
          </a:p>
        </p:txBody>
      </p:sp>
      <p:sp>
        <p:nvSpPr>
          <p:cNvPr id="5" name="Title 4">
            <a:extLst>
              <a:ext uri="{FF2B5EF4-FFF2-40B4-BE49-F238E27FC236}">
                <a16:creationId xmlns:a16="http://schemas.microsoft.com/office/drawing/2014/main" id="{BEBA32B8-DAF0-C073-9E87-B4F27F5DFF61}"/>
              </a:ext>
            </a:extLst>
          </p:cNvPr>
          <p:cNvSpPr>
            <a:spLocks noGrp="1"/>
          </p:cNvSpPr>
          <p:nvPr>
            <p:ph type="title"/>
          </p:nvPr>
        </p:nvSpPr>
        <p:spPr>
          <a:xfrm>
            <a:off x="580147" y="751856"/>
            <a:ext cx="11029616" cy="914400"/>
          </a:xfrm>
        </p:spPr>
        <p:txBody>
          <a:bodyPr anchor="b">
            <a:normAutofit/>
          </a:bodyPr>
          <a:lstStyle/>
          <a:p>
            <a:r>
              <a:rPr lang="en-CA" dirty="0"/>
              <a:t>Discussion Questions</a:t>
            </a:r>
          </a:p>
        </p:txBody>
      </p:sp>
      <p:graphicFrame>
        <p:nvGraphicFramePr>
          <p:cNvPr id="7" name="Content Placeholder 1">
            <a:extLst>
              <a:ext uri="{FF2B5EF4-FFF2-40B4-BE49-F238E27FC236}">
                <a16:creationId xmlns:a16="http://schemas.microsoft.com/office/drawing/2014/main" id="{55DF4E58-3F94-90FD-859B-FFD02127F427}"/>
              </a:ext>
            </a:extLst>
          </p:cNvPr>
          <p:cNvGraphicFramePr>
            <a:graphicFrameLocks noGrp="1"/>
          </p:cNvGraphicFramePr>
          <p:nvPr>
            <p:ph idx="1"/>
            <p:extLst>
              <p:ext uri="{D42A27DB-BD31-4B8C-83A1-F6EECF244321}">
                <p14:modId xmlns:p14="http://schemas.microsoft.com/office/powerpoint/2010/main" val="3543762468"/>
              </p:ext>
            </p:extLst>
          </p:nvPr>
        </p:nvGraphicFramePr>
        <p:xfrm>
          <a:off x="581192" y="2180496"/>
          <a:ext cx="11029615" cy="3678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266793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THUMBNAIL_REFRESH" val="1"/>
  <p:tag name="ARTICULATE_DESIGN_ID_DIVIDEND" val="wTOTO8Zj"/>
  <p:tag name="ARTICULATE_SLIDE_COUNT" val="6"/>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PT template generic" id="{80C3AB36-C165-4777-ABFC-668C822CC0FA}" vid="{259B213E-E9C7-4202-8724-95ACC5FD56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e68cb47-510f-4ba9-b8f9-ecc2999fcf44" xsi:nil="true"/>
    <lcf76f155ced4ddcb4097134ff3c332f xmlns="5a25700b-6575-4446-aa45-84b4157f187d">
      <Terms xmlns="http://schemas.microsoft.com/office/infopath/2007/PartnerControls"/>
    </lcf76f155ced4ddcb4097134ff3c332f>
    <SharedWithUsers xmlns="ce68cb47-510f-4ba9-b8f9-ecc2999fcf44">
      <UserInfo>
        <DisplayName>Leigh Grant-Simms</DisplayName>
        <AccountId>192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1B13BDBB4C29041982BF32565DCCD6B" ma:contentTypeVersion="18" ma:contentTypeDescription="Create a new document." ma:contentTypeScope="" ma:versionID="859beb9ec251da5be55427aae6e59118">
  <xsd:schema xmlns:xsd="http://www.w3.org/2001/XMLSchema" xmlns:xs="http://www.w3.org/2001/XMLSchema" xmlns:p="http://schemas.microsoft.com/office/2006/metadata/properties" xmlns:ns2="5a25700b-6575-4446-aa45-84b4157f187d" xmlns:ns3="ce68cb47-510f-4ba9-b8f9-ecc2999fcf44" targetNamespace="http://schemas.microsoft.com/office/2006/metadata/properties" ma:root="true" ma:fieldsID="d7407f89567a2046de8149ad3887fd35" ns2:_="" ns3:_="">
    <xsd:import namespace="5a25700b-6575-4446-aa45-84b4157f187d"/>
    <xsd:import namespace="ce68cb47-510f-4ba9-b8f9-ecc2999fcf4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25700b-6575-4446-aa45-84b4157f1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75b72d8-66f1-40b9-919d-96e53422300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68cb47-510f-4ba9-b8f9-ecc2999fcf4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cea216a-c7b6-4286-a47d-3351c68d641b}" ma:internalName="TaxCatchAll" ma:showField="CatchAllData" ma:web="ce68cb47-510f-4ba9-b8f9-ecc2999fcf4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6774D9C-683D-447F-8221-890C45366F7C}">
  <ds:schemaRefs>
    <ds:schemaRef ds:uri="http://purl.org/dc/dcmitype/"/>
    <ds:schemaRef ds:uri="http://schemas.microsoft.com/office/2006/documentManagement/types"/>
    <ds:schemaRef ds:uri="http://schemas.microsoft.com/office/2006/metadata/properties"/>
    <ds:schemaRef ds:uri="http://schemas.openxmlformats.org/package/2006/metadata/core-properties"/>
    <ds:schemaRef ds:uri="ce68cb47-510f-4ba9-b8f9-ecc2999fcf44"/>
    <ds:schemaRef ds:uri="http://purl.org/dc/terms/"/>
    <ds:schemaRef ds:uri="http://www.w3.org/XML/1998/namespace"/>
    <ds:schemaRef ds:uri="http://schemas.microsoft.com/office/infopath/2007/PartnerControls"/>
    <ds:schemaRef ds:uri="5a25700b-6575-4446-aa45-84b4157f187d"/>
    <ds:schemaRef ds:uri="http://purl.org/dc/elements/1.1/"/>
  </ds:schemaRefs>
</ds:datastoreItem>
</file>

<file path=customXml/itemProps2.xml><?xml version="1.0" encoding="utf-8"?>
<ds:datastoreItem xmlns:ds="http://schemas.openxmlformats.org/officeDocument/2006/customXml" ds:itemID="{A2F5B9C0-BB73-4241-A3D6-C2EBE388A7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25700b-6575-4446-aa45-84b4157f187d"/>
    <ds:schemaRef ds:uri="ce68cb47-510f-4ba9-b8f9-ecc2999fcf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CB0A26-B2E1-4865-A638-D918FB942C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4689</TotalTime>
  <Words>2911</Words>
  <Application>Microsoft Office PowerPoint</Application>
  <PresentationFormat>Widescreen</PresentationFormat>
  <Paragraphs>293</Paragraphs>
  <Slides>17</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Aptos</vt:lpstr>
      <vt:lpstr>Calibri</vt:lpstr>
      <vt:lpstr>Courier New</vt:lpstr>
      <vt:lpstr>Gill Sans MT</vt:lpstr>
      <vt:lpstr>Symbol</vt:lpstr>
      <vt:lpstr>Wingdings</vt:lpstr>
      <vt:lpstr>Wingdings 2</vt:lpstr>
      <vt:lpstr>Dividend</vt:lpstr>
      <vt:lpstr>Language and Employment Support for Childcare, Level 1 (LESC:L1)</vt:lpstr>
      <vt:lpstr>LESSON 3 Vocabulary Review</vt:lpstr>
      <vt:lpstr>Introduction</vt:lpstr>
      <vt:lpstr>Concepts</vt:lpstr>
      <vt:lpstr>skilLs</vt:lpstr>
      <vt:lpstr>The importance of cultural diversity and inclusivity</vt:lpstr>
      <vt:lpstr>Key  Vocabulary</vt:lpstr>
      <vt:lpstr>Video on Cultural Competence</vt:lpstr>
      <vt:lpstr>Discussion Questions</vt:lpstr>
      <vt:lpstr>Case Studies on Cultural Inclusivity</vt:lpstr>
      <vt:lpstr>Group Analysis</vt:lpstr>
      <vt:lpstr>Group Presentations</vt:lpstr>
      <vt:lpstr>Role Playing - practice</vt:lpstr>
      <vt:lpstr>Sharing Our Role Play Experiences</vt:lpstr>
      <vt:lpstr>Key Takeaways</vt:lpstr>
      <vt:lpstr>Question &amp; answer session</vt:lpstr>
      <vt:lpstr>references</vt:lpstr>
    </vt:vector>
  </TitlesOfParts>
  <Company>Keyano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Raymond</dc:creator>
  <cp:lastModifiedBy>Maria MacMinn</cp:lastModifiedBy>
  <cp:revision>4</cp:revision>
  <dcterms:created xsi:type="dcterms:W3CDTF">2019-03-19T05:48:11Z</dcterms:created>
  <dcterms:modified xsi:type="dcterms:W3CDTF">2024-09-23T22:41:20Z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DC631429-5D0A-40D7-8778-74B094492505</vt:lpwstr>
  </property>
  <property fmtid="{D5CDD505-2E9C-101B-9397-08002B2CF9AE}" pid="3" name="ArticulatePath">
    <vt:lpwstr>https://keyanomailca-my.sharepoint.com/personal/lynn_clarke_keyano_ca/Documents/ELCC%20Diploma/Development/ELCC%20PPT%20template%202</vt:lpwstr>
  </property>
  <property fmtid="{D5CDD505-2E9C-101B-9397-08002B2CF9AE}" pid="4" name="ContentTypeId">
    <vt:lpwstr>0x010100F1B13BDBB4C29041982BF32565DCCD6B</vt:lpwstr>
  </property>
</Properties>
</file>